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40" r:id="rId2"/>
    <p:sldMasterId id="2147484229" r:id="rId3"/>
  </p:sldMasterIdLst>
  <p:notesMasterIdLst>
    <p:notesMasterId r:id="rId22"/>
  </p:notesMasterIdLst>
  <p:handoutMasterIdLst>
    <p:handoutMasterId r:id="rId23"/>
  </p:handoutMasterIdLst>
  <p:sldIdLst>
    <p:sldId id="256" r:id="rId4"/>
    <p:sldId id="293" r:id="rId5"/>
    <p:sldId id="294" r:id="rId6"/>
    <p:sldId id="292" r:id="rId7"/>
    <p:sldId id="274" r:id="rId8"/>
    <p:sldId id="289" r:id="rId9"/>
    <p:sldId id="291" r:id="rId10"/>
    <p:sldId id="275" r:id="rId11"/>
    <p:sldId id="295" r:id="rId12"/>
    <p:sldId id="286" r:id="rId13"/>
    <p:sldId id="296" r:id="rId14"/>
    <p:sldId id="297" r:id="rId15"/>
    <p:sldId id="298" r:id="rId16"/>
    <p:sldId id="299" r:id="rId17"/>
    <p:sldId id="279" r:id="rId18"/>
    <p:sldId id="282" r:id="rId19"/>
    <p:sldId id="278" r:id="rId20"/>
    <p:sldId id="26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18603FDC-E32A-4AB5-989C-0864C3EAD2B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31" autoAdjust="0"/>
    <p:restoredTop sz="50067" autoAdjust="0"/>
  </p:normalViewPr>
  <p:slideViewPr>
    <p:cSldViewPr snapToGrid="0">
      <p:cViewPr varScale="1">
        <p:scale>
          <a:sx n="45" d="100"/>
          <a:sy n="45" d="100"/>
        </p:scale>
        <p:origin x="-1800" y="-104"/>
      </p:cViewPr>
      <p:guideLst>
        <p:guide orient="horz" pos="2160"/>
        <p:guide pos="3840"/>
      </p:guideLst>
    </p:cSldViewPr>
  </p:slideViewPr>
  <p:outlineViewPr>
    <p:cViewPr>
      <p:scale>
        <a:sx n="33" d="100"/>
        <a:sy n="33" d="100"/>
      </p:scale>
      <p:origin x="0" y="-1012"/>
    </p:cViewPr>
  </p:outlineViewPr>
  <p:notesTextViewPr>
    <p:cViewPr>
      <p:scale>
        <a:sx n="125" d="100"/>
        <a:sy n="125" d="100"/>
      </p:scale>
      <p:origin x="0" y="0"/>
    </p:cViewPr>
  </p:notesTextViewPr>
  <p:sorterViewPr>
    <p:cViewPr>
      <p:scale>
        <a:sx n="100" d="100"/>
        <a:sy n="100" d="100"/>
      </p:scale>
      <p:origin x="0" y="-1112"/>
    </p:cViewPr>
  </p:sorterViewPr>
  <p:notesViewPr>
    <p:cSldViewPr snapToGrid="0">
      <p:cViewPr>
        <p:scale>
          <a:sx n="90" d="100"/>
          <a:sy n="90" d="100"/>
        </p:scale>
        <p:origin x="3180" y="6"/>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82C6D2-F346-458E-A1E1-FA75932A71D9}" type="doc">
      <dgm:prSet loTypeId="urn:microsoft.com/office/officeart/2005/8/layout/hList1" loCatId="list" qsTypeId="urn:microsoft.com/office/officeart/2005/8/quickstyle/simple2" qsCatId="simple" csTypeId="urn:microsoft.com/office/officeart/2005/8/colors/colorful1" csCatId="colorful" phldr="1"/>
      <dgm:spPr/>
      <dgm:t>
        <a:bodyPr/>
        <a:lstStyle/>
        <a:p>
          <a:endParaRPr lang="en-US"/>
        </a:p>
      </dgm:t>
    </dgm:pt>
    <dgm:pt modelId="{19D9B425-C753-4703-ABE4-9C545E11D206}">
      <dgm:prSet phldrT="[Text]" custT="1"/>
      <dgm:spPr/>
      <dgm:t>
        <a:bodyPr/>
        <a:lstStyle/>
        <a:p>
          <a:r>
            <a:rPr lang="en-US" sz="2800" dirty="0"/>
            <a:t>Key Changes</a:t>
          </a:r>
        </a:p>
      </dgm:t>
    </dgm:pt>
    <dgm:pt modelId="{B9BC2D81-642F-4555-A8E4-55114954DE3C}" type="parTrans" cxnId="{505E3A34-384E-4449-9150-1F9C1A021ABE}">
      <dgm:prSet/>
      <dgm:spPr/>
      <dgm:t>
        <a:bodyPr/>
        <a:lstStyle/>
        <a:p>
          <a:endParaRPr lang="en-US"/>
        </a:p>
      </dgm:t>
    </dgm:pt>
    <dgm:pt modelId="{DF916F5D-7FA4-4D2F-8482-EEDB94B6E8C0}" type="sibTrans" cxnId="{505E3A34-384E-4449-9150-1F9C1A021ABE}">
      <dgm:prSet/>
      <dgm:spPr/>
      <dgm:t>
        <a:bodyPr/>
        <a:lstStyle/>
        <a:p>
          <a:endParaRPr lang="en-US"/>
        </a:p>
      </dgm:t>
    </dgm:pt>
    <dgm:pt modelId="{9CF28244-D87F-4948-827E-9213F4D886C8}">
      <dgm:prSet phldrT="[Text]" custT="1"/>
      <dgm:spPr/>
      <dgm:t>
        <a:bodyPr/>
        <a:lstStyle/>
        <a:p>
          <a:pPr marL="285750" indent="0" defTabSz="1244600">
            <a:lnSpc>
              <a:spcPct val="90000"/>
            </a:lnSpc>
            <a:spcBef>
              <a:spcPct val="0"/>
            </a:spcBef>
            <a:spcAft>
              <a:spcPct val="15000"/>
            </a:spcAft>
            <a:buNone/>
          </a:pPr>
          <a:r>
            <a:rPr lang="en-US" sz="2400" b="0" dirty="0">
              <a:latin typeface="Calibri Light" panose="020F0302020204030204" pitchFamily="34" charset="0"/>
              <a:cs typeface="Arial" panose="020B0604020202020204" pitchFamily="34" charset="0"/>
            </a:rPr>
            <a:t>Student Achievement Initiative Funding (SAI)</a:t>
          </a:r>
        </a:p>
      </dgm:t>
    </dgm:pt>
    <dgm:pt modelId="{FCF383F8-8E9B-4058-91E4-A2314AC8C972}" type="parTrans" cxnId="{0BF2BF38-3516-431C-8FD4-0DC8C3847199}">
      <dgm:prSet/>
      <dgm:spPr/>
      <dgm:t>
        <a:bodyPr/>
        <a:lstStyle/>
        <a:p>
          <a:endParaRPr lang="en-US"/>
        </a:p>
      </dgm:t>
    </dgm:pt>
    <dgm:pt modelId="{DD2E2BC7-9C21-4312-AFE8-6B90A5AD3984}" type="sibTrans" cxnId="{0BF2BF38-3516-431C-8FD4-0DC8C3847199}">
      <dgm:prSet/>
      <dgm:spPr/>
      <dgm:t>
        <a:bodyPr/>
        <a:lstStyle/>
        <a:p>
          <a:endParaRPr lang="en-US"/>
        </a:p>
      </dgm:t>
    </dgm:pt>
    <dgm:pt modelId="{60BC329B-B672-4053-9B05-CF97A884E243}">
      <dgm:prSet phldrT="[Text]" custT="1"/>
      <dgm:spPr/>
      <dgm:t>
        <a:bodyPr/>
        <a:lstStyle/>
        <a:p>
          <a:r>
            <a:rPr lang="en-US" sz="2800" dirty="0"/>
            <a:t>Features of the Model</a:t>
          </a:r>
        </a:p>
      </dgm:t>
    </dgm:pt>
    <dgm:pt modelId="{C30D51F4-CE90-4A47-891F-285583368B17}" type="parTrans" cxnId="{A7FCC0FA-CDCB-4D89-BC4A-7E9891878D87}">
      <dgm:prSet/>
      <dgm:spPr/>
      <dgm:t>
        <a:bodyPr/>
        <a:lstStyle/>
        <a:p>
          <a:endParaRPr lang="en-US"/>
        </a:p>
      </dgm:t>
    </dgm:pt>
    <dgm:pt modelId="{16ACFF10-9BD1-44F7-AD45-F8F8B2099067}" type="sibTrans" cxnId="{A7FCC0FA-CDCB-4D89-BC4A-7E9891878D87}">
      <dgm:prSet/>
      <dgm:spPr/>
      <dgm:t>
        <a:bodyPr/>
        <a:lstStyle/>
        <a:p>
          <a:endParaRPr lang="en-US"/>
        </a:p>
      </dgm:t>
    </dgm:pt>
    <dgm:pt modelId="{74A1B679-3C18-4C61-A919-84A77E52C75F}">
      <dgm:prSet phldrT="[Text]" custT="1"/>
      <dgm:spPr/>
      <dgm:t>
        <a:bodyPr/>
        <a:lstStyle/>
        <a:p>
          <a:r>
            <a:rPr lang="en-US" sz="2400" dirty="0" smtClean="0">
              <a:latin typeface="Calibri Light" panose="020F0302020204030204" pitchFamily="34" charset="0"/>
            </a:rPr>
            <a:t>Four-Year </a:t>
          </a:r>
          <a:r>
            <a:rPr lang="en-US" sz="2400" dirty="0">
              <a:latin typeface="Calibri Light" panose="020F0302020204030204" pitchFamily="34" charset="0"/>
            </a:rPr>
            <a:t>Phase-in</a:t>
          </a:r>
        </a:p>
      </dgm:t>
    </dgm:pt>
    <dgm:pt modelId="{D90AA773-6B7B-4FB8-A5E8-6F31F83FAAA8}" type="parTrans" cxnId="{899B2114-73D5-4FE8-8271-04E50FBE6504}">
      <dgm:prSet/>
      <dgm:spPr/>
      <dgm:t>
        <a:bodyPr/>
        <a:lstStyle/>
        <a:p>
          <a:endParaRPr lang="en-US"/>
        </a:p>
      </dgm:t>
    </dgm:pt>
    <dgm:pt modelId="{A490D09E-2C96-4643-8A1F-DD466DFF848F}" type="sibTrans" cxnId="{899B2114-73D5-4FE8-8271-04E50FBE6504}">
      <dgm:prSet/>
      <dgm:spPr/>
      <dgm:t>
        <a:bodyPr/>
        <a:lstStyle/>
        <a:p>
          <a:endParaRPr lang="en-US"/>
        </a:p>
      </dgm:t>
    </dgm:pt>
    <dgm:pt modelId="{2CCAC6AC-827E-480F-8569-963402B84E06}">
      <dgm:prSet phldrT="[Text]" custT="1"/>
      <dgm:spPr/>
      <dgm:t>
        <a:bodyPr/>
        <a:lstStyle/>
        <a:p>
          <a:pPr marL="285750" indent="0" defTabSz="1244600">
            <a:lnSpc>
              <a:spcPct val="90000"/>
            </a:lnSpc>
            <a:spcBef>
              <a:spcPct val="0"/>
            </a:spcBef>
            <a:spcAft>
              <a:spcPct val="15000"/>
            </a:spcAft>
            <a:buNone/>
          </a:pPr>
          <a:r>
            <a:rPr lang="en-US" sz="2400" b="0" dirty="0">
              <a:latin typeface="Calibri Light" panose="020F0302020204030204" pitchFamily="34" charset="0"/>
              <a:cs typeface="Arial" panose="020B0604020202020204" pitchFamily="34" charset="0"/>
            </a:rPr>
            <a:t>Weighted FTES </a:t>
          </a:r>
        </a:p>
      </dgm:t>
    </dgm:pt>
    <dgm:pt modelId="{BB0A65E2-854A-408C-A875-33F7315F10B5}" type="parTrans" cxnId="{176B1F83-253E-4E8B-BD80-DA2A3F1C6DB0}">
      <dgm:prSet/>
      <dgm:spPr/>
      <dgm:t>
        <a:bodyPr/>
        <a:lstStyle/>
        <a:p>
          <a:endParaRPr lang="en-US"/>
        </a:p>
      </dgm:t>
    </dgm:pt>
    <dgm:pt modelId="{6104F68C-BC34-41E3-AE13-1730CEAD9FDD}" type="sibTrans" cxnId="{176B1F83-253E-4E8B-BD80-DA2A3F1C6DB0}">
      <dgm:prSet/>
      <dgm:spPr/>
      <dgm:t>
        <a:bodyPr/>
        <a:lstStyle/>
        <a:p>
          <a:endParaRPr lang="en-US"/>
        </a:p>
      </dgm:t>
    </dgm:pt>
    <dgm:pt modelId="{3DFE4A3C-FAEB-4AE6-A4F8-55654FF21A4E}">
      <dgm:prSet phldrT="[Text]" custT="1"/>
      <dgm:spPr/>
      <dgm:t>
        <a:bodyPr/>
        <a:lstStyle/>
        <a:p>
          <a:pPr marL="285750" indent="0" defTabSz="1244600">
            <a:lnSpc>
              <a:spcPct val="90000"/>
            </a:lnSpc>
            <a:spcBef>
              <a:spcPct val="0"/>
            </a:spcBef>
            <a:spcAft>
              <a:spcPct val="15000"/>
            </a:spcAft>
            <a:buNone/>
          </a:pPr>
          <a:r>
            <a:rPr lang="en-US" sz="2400" b="0" dirty="0" smtClean="0">
              <a:latin typeface="Calibri Light" panose="020F0302020204030204" pitchFamily="34" charset="0"/>
              <a:cs typeface="Arial" panose="020B0604020202020204" pitchFamily="34" charset="0"/>
            </a:rPr>
            <a:t>Three</a:t>
          </a:r>
          <a:r>
            <a:rPr lang="en-US" sz="2400" b="0" baseline="0" dirty="0" smtClean="0">
              <a:latin typeface="Calibri Light" panose="020F0302020204030204" pitchFamily="34" charset="0"/>
              <a:cs typeface="Arial" panose="020B0604020202020204" pitchFamily="34" charset="0"/>
            </a:rPr>
            <a:t>-</a:t>
          </a:r>
          <a:r>
            <a:rPr lang="en-US" sz="2400" b="0" dirty="0" smtClean="0">
              <a:latin typeface="Calibri Light" panose="020F0302020204030204" pitchFamily="34" charset="0"/>
              <a:cs typeface="Arial" panose="020B0604020202020204" pitchFamily="34" charset="0"/>
            </a:rPr>
            <a:t>Year </a:t>
          </a:r>
          <a:r>
            <a:rPr lang="en-US" sz="2400" b="0" dirty="0">
              <a:latin typeface="Calibri Light" panose="020F0302020204030204" pitchFamily="34" charset="0"/>
              <a:cs typeface="Arial" panose="020B0604020202020204" pitchFamily="34" charset="0"/>
            </a:rPr>
            <a:t>Actual FTES Count</a:t>
          </a:r>
        </a:p>
      </dgm:t>
    </dgm:pt>
    <dgm:pt modelId="{A6D877F9-2170-4A89-B750-7417D91904ED}" type="parTrans" cxnId="{A012B3F2-1B5D-4A1A-B163-8B892C3A6C26}">
      <dgm:prSet/>
      <dgm:spPr/>
      <dgm:t>
        <a:bodyPr/>
        <a:lstStyle/>
        <a:p>
          <a:endParaRPr lang="en-US"/>
        </a:p>
      </dgm:t>
    </dgm:pt>
    <dgm:pt modelId="{663F9CBF-3F3F-40F5-BF62-79D23EFC5792}" type="sibTrans" cxnId="{A012B3F2-1B5D-4A1A-B163-8B892C3A6C26}">
      <dgm:prSet/>
      <dgm:spPr/>
      <dgm:t>
        <a:bodyPr/>
        <a:lstStyle/>
        <a:p>
          <a:endParaRPr lang="en-US"/>
        </a:p>
      </dgm:t>
    </dgm:pt>
    <dgm:pt modelId="{38A5127F-6467-4A9D-BB2B-B5A1A20E2B76}">
      <dgm:prSet phldrT="[Text]" custT="1"/>
      <dgm:spPr/>
      <dgm:t>
        <a:bodyPr/>
        <a:lstStyle/>
        <a:p>
          <a:pPr marL="285750" indent="0" defTabSz="1244600">
            <a:lnSpc>
              <a:spcPct val="90000"/>
            </a:lnSpc>
            <a:spcBef>
              <a:spcPct val="0"/>
            </a:spcBef>
            <a:spcAft>
              <a:spcPct val="15000"/>
            </a:spcAft>
            <a:buNone/>
          </a:pPr>
          <a:r>
            <a:rPr lang="en-US" sz="2400" b="0" dirty="0">
              <a:latin typeface="Calibri Light" panose="020F0302020204030204" pitchFamily="34" charset="0"/>
              <a:cs typeface="Arial" panose="020B0604020202020204" pitchFamily="34" charset="0"/>
            </a:rPr>
            <a:t>Student Coding </a:t>
          </a:r>
          <a:r>
            <a:rPr lang="en-US" sz="2400" b="0" dirty="0" smtClean="0">
              <a:latin typeface="Calibri Light" panose="020F0302020204030204" pitchFamily="34" charset="0"/>
              <a:cs typeface="Arial" panose="020B0604020202020204" pitchFamily="34" charset="0"/>
            </a:rPr>
            <a:t>(up </a:t>
          </a:r>
          <a:r>
            <a:rPr lang="en-US" sz="2400" b="0" dirty="0">
              <a:latin typeface="Calibri Light" panose="020F0302020204030204" pitchFamily="34" charset="0"/>
              <a:cs typeface="Arial" panose="020B0604020202020204" pitchFamily="34" charset="0"/>
            </a:rPr>
            <a:t>to 2%)</a:t>
          </a:r>
        </a:p>
      </dgm:t>
    </dgm:pt>
    <dgm:pt modelId="{D33113AD-1095-4675-9E83-AF9440CAE54A}" type="parTrans" cxnId="{86037D37-64B8-4E82-A161-6F3DCF677E0C}">
      <dgm:prSet/>
      <dgm:spPr/>
      <dgm:t>
        <a:bodyPr/>
        <a:lstStyle/>
        <a:p>
          <a:endParaRPr lang="en-US"/>
        </a:p>
      </dgm:t>
    </dgm:pt>
    <dgm:pt modelId="{07D1135A-29EE-41D2-90B3-8FFB4D13D008}" type="sibTrans" cxnId="{86037D37-64B8-4E82-A161-6F3DCF677E0C}">
      <dgm:prSet/>
      <dgm:spPr/>
      <dgm:t>
        <a:bodyPr/>
        <a:lstStyle/>
        <a:p>
          <a:endParaRPr lang="en-US"/>
        </a:p>
      </dgm:t>
    </dgm:pt>
    <dgm:pt modelId="{80DEA214-8C12-401F-B5F4-494BDA03C020}">
      <dgm:prSet phldrT="[Text]" custT="1"/>
      <dgm:spPr/>
      <dgm:t>
        <a:bodyPr/>
        <a:lstStyle/>
        <a:p>
          <a:r>
            <a:rPr lang="en-US" sz="2400" dirty="0">
              <a:latin typeface="Calibri Light" panose="020F0302020204030204" pitchFamily="34" charset="0"/>
            </a:rPr>
            <a:t>Designed as responsive and dynamic </a:t>
          </a:r>
        </a:p>
      </dgm:t>
    </dgm:pt>
    <dgm:pt modelId="{600C7F35-0015-4EAF-9B0F-89C68B9E360D}" type="parTrans" cxnId="{4DB9704B-A1B5-4757-BBB0-51F83894CBD2}">
      <dgm:prSet/>
      <dgm:spPr/>
      <dgm:t>
        <a:bodyPr/>
        <a:lstStyle/>
        <a:p>
          <a:endParaRPr lang="en-US"/>
        </a:p>
      </dgm:t>
    </dgm:pt>
    <dgm:pt modelId="{495ECB2C-FB24-4831-9B45-E55309257EDF}" type="sibTrans" cxnId="{4DB9704B-A1B5-4757-BBB0-51F83894CBD2}">
      <dgm:prSet/>
      <dgm:spPr/>
      <dgm:t>
        <a:bodyPr/>
        <a:lstStyle/>
        <a:p>
          <a:endParaRPr lang="en-US"/>
        </a:p>
      </dgm:t>
    </dgm:pt>
    <dgm:pt modelId="{6DE7E6EF-FDFF-40F5-877B-837A4DB16017}">
      <dgm:prSet phldrT="[Text]" custT="1"/>
      <dgm:spPr/>
      <dgm:t>
        <a:bodyPr/>
        <a:lstStyle/>
        <a:p>
          <a:r>
            <a:rPr lang="en-US" sz="2400" dirty="0">
              <a:latin typeface="Calibri Light" panose="020F0302020204030204" pitchFamily="34" charset="0"/>
            </a:rPr>
            <a:t>Many changes still unknown</a:t>
          </a:r>
        </a:p>
      </dgm:t>
    </dgm:pt>
    <dgm:pt modelId="{F1C81AED-739F-427E-9A9E-D6ED82705F8A}" type="parTrans" cxnId="{AFC486FA-E2EB-455E-A221-6395FF02DE9B}">
      <dgm:prSet/>
      <dgm:spPr/>
      <dgm:t>
        <a:bodyPr/>
        <a:lstStyle/>
        <a:p>
          <a:endParaRPr lang="en-US"/>
        </a:p>
      </dgm:t>
    </dgm:pt>
    <dgm:pt modelId="{5EB6714D-A260-4A14-A00A-F92A548FAE08}" type="sibTrans" cxnId="{AFC486FA-E2EB-455E-A221-6395FF02DE9B}">
      <dgm:prSet/>
      <dgm:spPr/>
      <dgm:t>
        <a:bodyPr/>
        <a:lstStyle/>
        <a:p>
          <a:endParaRPr lang="en-US"/>
        </a:p>
      </dgm:t>
    </dgm:pt>
    <dgm:pt modelId="{09C823C6-F351-474C-BF75-26038CF8FA64}">
      <dgm:prSet phldrT="[Text]" custT="1"/>
      <dgm:spPr/>
      <dgm:t>
        <a:bodyPr/>
        <a:lstStyle/>
        <a:p>
          <a:pPr marL="285750" indent="0" defTabSz="1244600">
            <a:lnSpc>
              <a:spcPct val="90000"/>
            </a:lnSpc>
            <a:spcBef>
              <a:spcPct val="0"/>
            </a:spcBef>
            <a:spcAft>
              <a:spcPct val="15000"/>
            </a:spcAft>
            <a:buNone/>
          </a:pPr>
          <a:r>
            <a:rPr lang="en-US" sz="2400" b="0" dirty="0">
              <a:latin typeface="Calibri Light" panose="020F0302020204030204" pitchFamily="34" charset="0"/>
              <a:cs typeface="Arial" panose="020B0604020202020204" pitchFamily="34" charset="0"/>
            </a:rPr>
            <a:t>Maintenance &amp; Operations</a:t>
          </a:r>
        </a:p>
      </dgm:t>
    </dgm:pt>
    <dgm:pt modelId="{A6D0B5BC-39A2-447B-B7B1-E076F668D900}" type="parTrans" cxnId="{CDCBB597-6E20-40F4-BD9B-BFEC3F58F8B6}">
      <dgm:prSet/>
      <dgm:spPr/>
      <dgm:t>
        <a:bodyPr/>
        <a:lstStyle/>
        <a:p>
          <a:endParaRPr lang="en-US"/>
        </a:p>
      </dgm:t>
    </dgm:pt>
    <dgm:pt modelId="{9505CA38-6357-49A5-AD4B-C170BF910DC9}" type="sibTrans" cxnId="{CDCBB597-6E20-40F4-BD9B-BFEC3F58F8B6}">
      <dgm:prSet/>
      <dgm:spPr/>
      <dgm:t>
        <a:bodyPr/>
        <a:lstStyle/>
        <a:p>
          <a:endParaRPr lang="en-US"/>
        </a:p>
      </dgm:t>
    </dgm:pt>
    <dgm:pt modelId="{DDCD72F4-5A00-4A27-8724-76957DA710E5}" type="pres">
      <dgm:prSet presAssocID="{5F82C6D2-F346-458E-A1E1-FA75932A71D9}" presName="Name0" presStyleCnt="0">
        <dgm:presLayoutVars>
          <dgm:dir/>
          <dgm:animLvl val="lvl"/>
          <dgm:resizeHandles val="exact"/>
        </dgm:presLayoutVars>
      </dgm:prSet>
      <dgm:spPr/>
      <dgm:t>
        <a:bodyPr/>
        <a:lstStyle/>
        <a:p>
          <a:endParaRPr lang="en-US"/>
        </a:p>
      </dgm:t>
    </dgm:pt>
    <dgm:pt modelId="{598F29FB-C456-4558-A4BB-89D9D4A9B96D}" type="pres">
      <dgm:prSet presAssocID="{19D9B425-C753-4703-ABE4-9C545E11D206}" presName="composite" presStyleCnt="0"/>
      <dgm:spPr/>
    </dgm:pt>
    <dgm:pt modelId="{4781AA9C-DE68-4A47-BE63-180D2128A6CA}" type="pres">
      <dgm:prSet presAssocID="{19D9B425-C753-4703-ABE4-9C545E11D206}" presName="parTx" presStyleLbl="alignNode1" presStyleIdx="0" presStyleCnt="2" custScaleY="100000" custLinFactNeighborX="-1" custLinFactNeighborY="-872">
        <dgm:presLayoutVars>
          <dgm:chMax val="0"/>
          <dgm:chPref val="0"/>
          <dgm:bulletEnabled val="1"/>
        </dgm:presLayoutVars>
      </dgm:prSet>
      <dgm:spPr/>
      <dgm:t>
        <a:bodyPr/>
        <a:lstStyle/>
        <a:p>
          <a:endParaRPr lang="en-US"/>
        </a:p>
      </dgm:t>
    </dgm:pt>
    <dgm:pt modelId="{DCD3C002-AA43-4FA6-ABFD-A27B479344F8}" type="pres">
      <dgm:prSet presAssocID="{19D9B425-C753-4703-ABE4-9C545E11D206}" presName="desTx" presStyleLbl="alignAccFollowNode1" presStyleIdx="0" presStyleCnt="2">
        <dgm:presLayoutVars>
          <dgm:bulletEnabled val="1"/>
        </dgm:presLayoutVars>
      </dgm:prSet>
      <dgm:spPr/>
      <dgm:t>
        <a:bodyPr/>
        <a:lstStyle/>
        <a:p>
          <a:endParaRPr lang="en-US"/>
        </a:p>
      </dgm:t>
    </dgm:pt>
    <dgm:pt modelId="{15727679-6062-4623-BF48-58AD4CF3F9E8}" type="pres">
      <dgm:prSet presAssocID="{DF916F5D-7FA4-4D2F-8482-EEDB94B6E8C0}" presName="space" presStyleCnt="0"/>
      <dgm:spPr/>
    </dgm:pt>
    <dgm:pt modelId="{E19C2727-DB18-46CD-9A53-5FE1CF880017}" type="pres">
      <dgm:prSet presAssocID="{60BC329B-B672-4053-9B05-CF97A884E243}" presName="composite" presStyleCnt="0"/>
      <dgm:spPr/>
    </dgm:pt>
    <dgm:pt modelId="{D59CC5DA-78A5-45F4-83E9-AD64644C0F14}" type="pres">
      <dgm:prSet presAssocID="{60BC329B-B672-4053-9B05-CF97A884E243}" presName="parTx" presStyleLbl="alignNode1" presStyleIdx="1" presStyleCnt="2" custLinFactNeighborX="412">
        <dgm:presLayoutVars>
          <dgm:chMax val="0"/>
          <dgm:chPref val="0"/>
          <dgm:bulletEnabled val="1"/>
        </dgm:presLayoutVars>
      </dgm:prSet>
      <dgm:spPr/>
      <dgm:t>
        <a:bodyPr/>
        <a:lstStyle/>
        <a:p>
          <a:endParaRPr lang="en-US"/>
        </a:p>
      </dgm:t>
    </dgm:pt>
    <dgm:pt modelId="{406451A2-A8C4-4467-944C-43230733F703}" type="pres">
      <dgm:prSet presAssocID="{60BC329B-B672-4053-9B05-CF97A884E243}" presName="desTx" presStyleLbl="alignAccFollowNode1" presStyleIdx="1" presStyleCnt="2">
        <dgm:presLayoutVars>
          <dgm:bulletEnabled val="1"/>
        </dgm:presLayoutVars>
      </dgm:prSet>
      <dgm:spPr/>
      <dgm:t>
        <a:bodyPr/>
        <a:lstStyle/>
        <a:p>
          <a:endParaRPr lang="en-US"/>
        </a:p>
      </dgm:t>
    </dgm:pt>
  </dgm:ptLst>
  <dgm:cxnLst>
    <dgm:cxn modelId="{C0703171-3CEA-44EC-9F90-7A522B0195EE}" type="presOf" srcId="{6DE7E6EF-FDFF-40F5-877B-837A4DB16017}" destId="{406451A2-A8C4-4467-944C-43230733F703}" srcOrd="0" destOrd="2" presId="urn:microsoft.com/office/officeart/2005/8/layout/hList1"/>
    <dgm:cxn modelId="{970601CE-E3B5-4D46-9DF1-1D1ABE8CCD3C}" type="presOf" srcId="{38A5127F-6467-4A9D-BB2B-B5A1A20E2B76}" destId="{DCD3C002-AA43-4FA6-ABFD-A27B479344F8}" srcOrd="0" destOrd="3" presId="urn:microsoft.com/office/officeart/2005/8/layout/hList1"/>
    <dgm:cxn modelId="{A012B3F2-1B5D-4A1A-B163-8B892C3A6C26}" srcId="{19D9B425-C753-4703-ABE4-9C545E11D206}" destId="{3DFE4A3C-FAEB-4AE6-A4F8-55654FF21A4E}" srcOrd="2" destOrd="0" parTransId="{A6D877F9-2170-4A89-B750-7417D91904ED}" sibTransId="{663F9CBF-3F3F-40F5-BF62-79D23EFC5792}"/>
    <dgm:cxn modelId="{AFC486FA-E2EB-455E-A221-6395FF02DE9B}" srcId="{60BC329B-B672-4053-9B05-CF97A884E243}" destId="{6DE7E6EF-FDFF-40F5-877B-837A4DB16017}" srcOrd="2" destOrd="0" parTransId="{F1C81AED-739F-427E-9A9E-D6ED82705F8A}" sibTransId="{5EB6714D-A260-4A14-A00A-F92A548FAE08}"/>
    <dgm:cxn modelId="{A7FCC0FA-CDCB-4D89-BC4A-7E9891878D87}" srcId="{5F82C6D2-F346-458E-A1E1-FA75932A71D9}" destId="{60BC329B-B672-4053-9B05-CF97A884E243}" srcOrd="1" destOrd="0" parTransId="{C30D51F4-CE90-4A47-891F-285583368B17}" sibTransId="{16ACFF10-9BD1-44F7-AD45-F8F8B2099067}"/>
    <dgm:cxn modelId="{176B1F83-253E-4E8B-BD80-DA2A3F1C6DB0}" srcId="{19D9B425-C753-4703-ABE4-9C545E11D206}" destId="{2CCAC6AC-827E-480F-8569-963402B84E06}" srcOrd="1" destOrd="0" parTransId="{BB0A65E2-854A-408C-A875-33F7315F10B5}" sibTransId="{6104F68C-BC34-41E3-AE13-1730CEAD9FDD}"/>
    <dgm:cxn modelId="{88E1D342-A4A2-4F48-885F-58AFC29128D9}" type="presOf" srcId="{80DEA214-8C12-401F-B5F4-494BDA03C020}" destId="{406451A2-A8C4-4467-944C-43230733F703}" srcOrd="0" destOrd="1" presId="urn:microsoft.com/office/officeart/2005/8/layout/hList1"/>
    <dgm:cxn modelId="{505E3A34-384E-4449-9150-1F9C1A021ABE}" srcId="{5F82C6D2-F346-458E-A1E1-FA75932A71D9}" destId="{19D9B425-C753-4703-ABE4-9C545E11D206}" srcOrd="0" destOrd="0" parTransId="{B9BC2D81-642F-4555-A8E4-55114954DE3C}" sibTransId="{DF916F5D-7FA4-4D2F-8482-EEDB94B6E8C0}"/>
    <dgm:cxn modelId="{23ADFF48-EE71-4D05-9B35-E11CB1784245}" type="presOf" srcId="{9CF28244-D87F-4948-827E-9213F4D886C8}" destId="{DCD3C002-AA43-4FA6-ABFD-A27B479344F8}" srcOrd="0" destOrd="0" presId="urn:microsoft.com/office/officeart/2005/8/layout/hList1"/>
    <dgm:cxn modelId="{7F87F2A1-DC61-4871-A43E-57612E5B16EA}" type="presOf" srcId="{09C823C6-F351-474C-BF75-26038CF8FA64}" destId="{DCD3C002-AA43-4FA6-ABFD-A27B479344F8}" srcOrd="0" destOrd="4" presId="urn:microsoft.com/office/officeart/2005/8/layout/hList1"/>
    <dgm:cxn modelId="{4DB9704B-A1B5-4757-BBB0-51F83894CBD2}" srcId="{60BC329B-B672-4053-9B05-CF97A884E243}" destId="{80DEA214-8C12-401F-B5F4-494BDA03C020}" srcOrd="1" destOrd="0" parTransId="{600C7F35-0015-4EAF-9B0F-89C68B9E360D}" sibTransId="{495ECB2C-FB24-4831-9B45-E55309257EDF}"/>
    <dgm:cxn modelId="{CA7C762F-8826-4BB9-9B37-125E1E933185}" type="presOf" srcId="{5F82C6D2-F346-458E-A1E1-FA75932A71D9}" destId="{DDCD72F4-5A00-4A27-8724-76957DA710E5}" srcOrd="0" destOrd="0" presId="urn:microsoft.com/office/officeart/2005/8/layout/hList1"/>
    <dgm:cxn modelId="{038C72EB-F3A7-400F-835E-F3586B9F36D4}" type="presOf" srcId="{60BC329B-B672-4053-9B05-CF97A884E243}" destId="{D59CC5DA-78A5-45F4-83E9-AD64644C0F14}" srcOrd="0" destOrd="0" presId="urn:microsoft.com/office/officeart/2005/8/layout/hList1"/>
    <dgm:cxn modelId="{86037D37-64B8-4E82-A161-6F3DCF677E0C}" srcId="{19D9B425-C753-4703-ABE4-9C545E11D206}" destId="{38A5127F-6467-4A9D-BB2B-B5A1A20E2B76}" srcOrd="3" destOrd="0" parTransId="{D33113AD-1095-4675-9E83-AF9440CAE54A}" sibTransId="{07D1135A-29EE-41D2-90B3-8FFB4D13D008}"/>
    <dgm:cxn modelId="{CDCBB597-6E20-40F4-BD9B-BFEC3F58F8B6}" srcId="{19D9B425-C753-4703-ABE4-9C545E11D206}" destId="{09C823C6-F351-474C-BF75-26038CF8FA64}" srcOrd="4" destOrd="0" parTransId="{A6D0B5BC-39A2-447B-B7B1-E076F668D900}" sibTransId="{9505CA38-6357-49A5-AD4B-C170BF910DC9}"/>
    <dgm:cxn modelId="{899B2114-73D5-4FE8-8271-04E50FBE6504}" srcId="{60BC329B-B672-4053-9B05-CF97A884E243}" destId="{74A1B679-3C18-4C61-A919-84A77E52C75F}" srcOrd="0" destOrd="0" parTransId="{D90AA773-6B7B-4FB8-A5E8-6F31F83FAAA8}" sibTransId="{A490D09E-2C96-4643-8A1F-DD466DFF848F}"/>
    <dgm:cxn modelId="{0BF2BF38-3516-431C-8FD4-0DC8C3847199}" srcId="{19D9B425-C753-4703-ABE4-9C545E11D206}" destId="{9CF28244-D87F-4948-827E-9213F4D886C8}" srcOrd="0" destOrd="0" parTransId="{FCF383F8-8E9B-4058-91E4-A2314AC8C972}" sibTransId="{DD2E2BC7-9C21-4312-AFE8-6B90A5AD3984}"/>
    <dgm:cxn modelId="{2BB531BA-9DCA-4D41-8E98-2E3EA134ABAB}" type="presOf" srcId="{3DFE4A3C-FAEB-4AE6-A4F8-55654FF21A4E}" destId="{DCD3C002-AA43-4FA6-ABFD-A27B479344F8}" srcOrd="0" destOrd="2" presId="urn:microsoft.com/office/officeart/2005/8/layout/hList1"/>
    <dgm:cxn modelId="{E2EABA4F-9513-4A60-B8A5-D8356BEEE1B1}" type="presOf" srcId="{74A1B679-3C18-4C61-A919-84A77E52C75F}" destId="{406451A2-A8C4-4467-944C-43230733F703}" srcOrd="0" destOrd="0" presId="urn:microsoft.com/office/officeart/2005/8/layout/hList1"/>
    <dgm:cxn modelId="{863C96E4-B405-4AB8-8597-2FE2150235B0}" type="presOf" srcId="{2CCAC6AC-827E-480F-8569-963402B84E06}" destId="{DCD3C002-AA43-4FA6-ABFD-A27B479344F8}" srcOrd="0" destOrd="1" presId="urn:microsoft.com/office/officeart/2005/8/layout/hList1"/>
    <dgm:cxn modelId="{D1004B0F-C30A-407C-ADFE-3A56409A670C}" type="presOf" srcId="{19D9B425-C753-4703-ABE4-9C545E11D206}" destId="{4781AA9C-DE68-4A47-BE63-180D2128A6CA}" srcOrd="0" destOrd="0" presId="urn:microsoft.com/office/officeart/2005/8/layout/hList1"/>
    <dgm:cxn modelId="{22A7ED94-F343-4FE2-8F81-44D5864FBBB8}" type="presParOf" srcId="{DDCD72F4-5A00-4A27-8724-76957DA710E5}" destId="{598F29FB-C456-4558-A4BB-89D9D4A9B96D}" srcOrd="0" destOrd="0" presId="urn:microsoft.com/office/officeart/2005/8/layout/hList1"/>
    <dgm:cxn modelId="{6B7AF93B-73D3-4006-9F96-5DF804AD2BB0}" type="presParOf" srcId="{598F29FB-C456-4558-A4BB-89D9D4A9B96D}" destId="{4781AA9C-DE68-4A47-BE63-180D2128A6CA}" srcOrd="0" destOrd="0" presId="urn:microsoft.com/office/officeart/2005/8/layout/hList1"/>
    <dgm:cxn modelId="{767B51DB-50E8-4B0A-997B-BFA6C16EDC71}" type="presParOf" srcId="{598F29FB-C456-4558-A4BB-89D9D4A9B96D}" destId="{DCD3C002-AA43-4FA6-ABFD-A27B479344F8}" srcOrd="1" destOrd="0" presId="urn:microsoft.com/office/officeart/2005/8/layout/hList1"/>
    <dgm:cxn modelId="{25F2FE42-D888-44CC-9D1B-63EC6B6403EA}" type="presParOf" srcId="{DDCD72F4-5A00-4A27-8724-76957DA710E5}" destId="{15727679-6062-4623-BF48-58AD4CF3F9E8}" srcOrd="1" destOrd="0" presId="urn:microsoft.com/office/officeart/2005/8/layout/hList1"/>
    <dgm:cxn modelId="{C83DC2BF-00D3-4CD3-A205-156584773C52}" type="presParOf" srcId="{DDCD72F4-5A00-4A27-8724-76957DA710E5}" destId="{E19C2727-DB18-46CD-9A53-5FE1CF880017}" srcOrd="2" destOrd="0" presId="urn:microsoft.com/office/officeart/2005/8/layout/hList1"/>
    <dgm:cxn modelId="{31CEF2FE-4BF9-42EC-98E8-89934C972F33}" type="presParOf" srcId="{E19C2727-DB18-46CD-9A53-5FE1CF880017}" destId="{D59CC5DA-78A5-45F4-83E9-AD64644C0F14}" srcOrd="0" destOrd="0" presId="urn:microsoft.com/office/officeart/2005/8/layout/hList1"/>
    <dgm:cxn modelId="{D0482162-3242-4D46-A639-EE72901641F0}" type="presParOf" srcId="{E19C2727-DB18-46CD-9A53-5FE1CF880017}" destId="{406451A2-A8C4-4467-944C-43230733F70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1AA9C-DE68-4A47-BE63-180D2128A6CA}">
      <dsp:nvSpPr>
        <dsp:cNvPr id="0" name=""/>
        <dsp:cNvSpPr/>
      </dsp:nvSpPr>
      <dsp:spPr>
        <a:xfrm>
          <a:off x="1" y="447"/>
          <a:ext cx="4443103" cy="720000"/>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sz="2800" kern="1200" dirty="0"/>
            <a:t>Key Changes</a:t>
          </a:r>
        </a:p>
      </dsp:txBody>
      <dsp:txXfrm>
        <a:off x="1" y="447"/>
        <a:ext cx="4443103" cy="720000"/>
      </dsp:txXfrm>
    </dsp:sp>
    <dsp:sp modelId="{DCD3C002-AA43-4FA6-ABFD-A27B479344F8}">
      <dsp:nvSpPr>
        <dsp:cNvPr id="0" name=""/>
        <dsp:cNvSpPr/>
      </dsp:nvSpPr>
      <dsp:spPr>
        <a:xfrm>
          <a:off x="46" y="726725"/>
          <a:ext cx="4443103" cy="2539125"/>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85750" lvl="1" indent="0" algn="l" defTabSz="1244600">
            <a:lnSpc>
              <a:spcPct val="90000"/>
            </a:lnSpc>
            <a:spcBef>
              <a:spcPct val="0"/>
            </a:spcBef>
            <a:spcAft>
              <a:spcPct val="15000"/>
            </a:spcAft>
            <a:buChar char="••"/>
          </a:pPr>
          <a:r>
            <a:rPr lang="en-US" sz="2400" b="0" kern="1200" dirty="0">
              <a:latin typeface="Calibri Light" panose="020F0302020204030204" pitchFamily="34" charset="0"/>
              <a:cs typeface="Arial" panose="020B0604020202020204" pitchFamily="34" charset="0"/>
            </a:rPr>
            <a:t>Student Achievement Initiative Funding (SAI)</a:t>
          </a:r>
        </a:p>
        <a:p>
          <a:pPr marL="285750" lvl="1" indent="0" algn="l" defTabSz="1244600">
            <a:lnSpc>
              <a:spcPct val="90000"/>
            </a:lnSpc>
            <a:spcBef>
              <a:spcPct val="0"/>
            </a:spcBef>
            <a:spcAft>
              <a:spcPct val="15000"/>
            </a:spcAft>
            <a:buChar char="••"/>
          </a:pPr>
          <a:r>
            <a:rPr lang="en-US" sz="2400" b="0" kern="1200" dirty="0">
              <a:latin typeface="Calibri Light" panose="020F0302020204030204" pitchFamily="34" charset="0"/>
              <a:cs typeface="Arial" panose="020B0604020202020204" pitchFamily="34" charset="0"/>
            </a:rPr>
            <a:t>Weighted FTES </a:t>
          </a:r>
        </a:p>
        <a:p>
          <a:pPr marL="285750" lvl="1" indent="0" algn="l" defTabSz="1244600">
            <a:lnSpc>
              <a:spcPct val="90000"/>
            </a:lnSpc>
            <a:spcBef>
              <a:spcPct val="0"/>
            </a:spcBef>
            <a:spcAft>
              <a:spcPct val="15000"/>
            </a:spcAft>
            <a:buChar char="••"/>
          </a:pPr>
          <a:r>
            <a:rPr lang="en-US" sz="2400" b="0" kern="1200" dirty="0" smtClean="0">
              <a:latin typeface="Calibri Light" panose="020F0302020204030204" pitchFamily="34" charset="0"/>
              <a:cs typeface="Arial" panose="020B0604020202020204" pitchFamily="34" charset="0"/>
            </a:rPr>
            <a:t>Three</a:t>
          </a:r>
          <a:r>
            <a:rPr lang="en-US" sz="2400" b="0" kern="1200" baseline="0" dirty="0" smtClean="0">
              <a:latin typeface="Calibri Light" panose="020F0302020204030204" pitchFamily="34" charset="0"/>
              <a:cs typeface="Arial" panose="020B0604020202020204" pitchFamily="34" charset="0"/>
            </a:rPr>
            <a:t>-</a:t>
          </a:r>
          <a:r>
            <a:rPr lang="en-US" sz="2400" b="0" kern="1200" dirty="0" smtClean="0">
              <a:latin typeface="Calibri Light" panose="020F0302020204030204" pitchFamily="34" charset="0"/>
              <a:cs typeface="Arial" panose="020B0604020202020204" pitchFamily="34" charset="0"/>
            </a:rPr>
            <a:t>Year </a:t>
          </a:r>
          <a:r>
            <a:rPr lang="en-US" sz="2400" b="0" kern="1200" dirty="0">
              <a:latin typeface="Calibri Light" panose="020F0302020204030204" pitchFamily="34" charset="0"/>
              <a:cs typeface="Arial" panose="020B0604020202020204" pitchFamily="34" charset="0"/>
            </a:rPr>
            <a:t>Actual FTES Count</a:t>
          </a:r>
        </a:p>
        <a:p>
          <a:pPr marL="285750" lvl="1" indent="0" algn="l" defTabSz="1244600">
            <a:lnSpc>
              <a:spcPct val="90000"/>
            </a:lnSpc>
            <a:spcBef>
              <a:spcPct val="0"/>
            </a:spcBef>
            <a:spcAft>
              <a:spcPct val="15000"/>
            </a:spcAft>
            <a:buChar char="••"/>
          </a:pPr>
          <a:r>
            <a:rPr lang="en-US" sz="2400" b="0" kern="1200" dirty="0">
              <a:latin typeface="Calibri Light" panose="020F0302020204030204" pitchFamily="34" charset="0"/>
              <a:cs typeface="Arial" panose="020B0604020202020204" pitchFamily="34" charset="0"/>
            </a:rPr>
            <a:t>Student Coding </a:t>
          </a:r>
          <a:r>
            <a:rPr lang="en-US" sz="2400" b="0" kern="1200" dirty="0" smtClean="0">
              <a:latin typeface="Calibri Light" panose="020F0302020204030204" pitchFamily="34" charset="0"/>
              <a:cs typeface="Arial" panose="020B0604020202020204" pitchFamily="34" charset="0"/>
            </a:rPr>
            <a:t>(up </a:t>
          </a:r>
          <a:r>
            <a:rPr lang="en-US" sz="2400" b="0" kern="1200" dirty="0">
              <a:latin typeface="Calibri Light" panose="020F0302020204030204" pitchFamily="34" charset="0"/>
              <a:cs typeface="Arial" panose="020B0604020202020204" pitchFamily="34" charset="0"/>
            </a:rPr>
            <a:t>to 2%)</a:t>
          </a:r>
        </a:p>
        <a:p>
          <a:pPr marL="285750" lvl="1" indent="0" algn="l" defTabSz="1244600">
            <a:lnSpc>
              <a:spcPct val="90000"/>
            </a:lnSpc>
            <a:spcBef>
              <a:spcPct val="0"/>
            </a:spcBef>
            <a:spcAft>
              <a:spcPct val="15000"/>
            </a:spcAft>
            <a:buChar char="••"/>
          </a:pPr>
          <a:r>
            <a:rPr lang="en-US" sz="2400" b="0" kern="1200" dirty="0">
              <a:latin typeface="Calibri Light" panose="020F0302020204030204" pitchFamily="34" charset="0"/>
              <a:cs typeface="Arial" panose="020B0604020202020204" pitchFamily="34" charset="0"/>
            </a:rPr>
            <a:t>Maintenance &amp; Operations</a:t>
          </a:r>
        </a:p>
      </dsp:txBody>
      <dsp:txXfrm>
        <a:off x="46" y="726725"/>
        <a:ext cx="4443103" cy="2539125"/>
      </dsp:txXfrm>
    </dsp:sp>
    <dsp:sp modelId="{D59CC5DA-78A5-45F4-83E9-AD64644C0F14}">
      <dsp:nvSpPr>
        <dsp:cNvPr id="0" name=""/>
        <dsp:cNvSpPr/>
      </dsp:nvSpPr>
      <dsp:spPr>
        <a:xfrm>
          <a:off x="5065230" y="6725"/>
          <a:ext cx="4443103" cy="720000"/>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sz="2800" kern="1200" dirty="0"/>
            <a:t>Features of the Model</a:t>
          </a:r>
        </a:p>
      </dsp:txBody>
      <dsp:txXfrm>
        <a:off x="5065230" y="6725"/>
        <a:ext cx="4443103" cy="720000"/>
      </dsp:txXfrm>
    </dsp:sp>
    <dsp:sp modelId="{406451A2-A8C4-4467-944C-43230733F703}">
      <dsp:nvSpPr>
        <dsp:cNvPr id="0" name=""/>
        <dsp:cNvSpPr/>
      </dsp:nvSpPr>
      <dsp:spPr>
        <a:xfrm>
          <a:off x="5065184" y="726725"/>
          <a:ext cx="4443103" cy="2539125"/>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latin typeface="Calibri Light" panose="020F0302020204030204" pitchFamily="34" charset="0"/>
            </a:rPr>
            <a:t>Four-Year </a:t>
          </a:r>
          <a:r>
            <a:rPr lang="en-US" sz="2400" kern="1200" dirty="0">
              <a:latin typeface="Calibri Light" panose="020F0302020204030204" pitchFamily="34" charset="0"/>
            </a:rPr>
            <a:t>Phase-in</a:t>
          </a:r>
        </a:p>
        <a:p>
          <a:pPr marL="228600" lvl="1" indent="-228600" algn="l" defTabSz="1066800">
            <a:lnSpc>
              <a:spcPct val="90000"/>
            </a:lnSpc>
            <a:spcBef>
              <a:spcPct val="0"/>
            </a:spcBef>
            <a:spcAft>
              <a:spcPct val="15000"/>
            </a:spcAft>
            <a:buChar char="••"/>
          </a:pPr>
          <a:r>
            <a:rPr lang="en-US" sz="2400" kern="1200" dirty="0">
              <a:latin typeface="Calibri Light" panose="020F0302020204030204" pitchFamily="34" charset="0"/>
            </a:rPr>
            <a:t>Designed as responsive and dynamic </a:t>
          </a:r>
        </a:p>
        <a:p>
          <a:pPr marL="228600" lvl="1" indent="-228600" algn="l" defTabSz="1066800">
            <a:lnSpc>
              <a:spcPct val="90000"/>
            </a:lnSpc>
            <a:spcBef>
              <a:spcPct val="0"/>
            </a:spcBef>
            <a:spcAft>
              <a:spcPct val="15000"/>
            </a:spcAft>
            <a:buChar char="••"/>
          </a:pPr>
          <a:r>
            <a:rPr lang="en-US" sz="2400" kern="1200" dirty="0">
              <a:latin typeface="Calibri Light" panose="020F0302020204030204" pitchFamily="34" charset="0"/>
            </a:rPr>
            <a:t>Many changes still unknown</a:t>
          </a:r>
        </a:p>
      </dsp:txBody>
      <dsp:txXfrm>
        <a:off x="5065184" y="726725"/>
        <a:ext cx="4443103" cy="253912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6" tIns="46223" rIns="92446" bIns="46223" rtlCol="0"/>
          <a:lstStyle>
            <a:lvl1pPr algn="l">
              <a:defRPr sz="1200"/>
            </a:lvl1pPr>
          </a:lstStyle>
          <a:p>
            <a:endParaRPr dirty="0"/>
          </a:p>
        </p:txBody>
      </p:sp>
      <p:sp>
        <p:nvSpPr>
          <p:cNvPr id="3" name="Date Placeholder 2"/>
          <p:cNvSpPr>
            <a:spLocks noGrp="1"/>
          </p:cNvSpPr>
          <p:nvPr>
            <p:ph type="dt" sz="quarter" idx="1"/>
          </p:nvPr>
        </p:nvSpPr>
        <p:spPr>
          <a:xfrm>
            <a:off x="3970940" y="0"/>
            <a:ext cx="3037840" cy="466434"/>
          </a:xfrm>
          <a:prstGeom prst="rect">
            <a:avLst/>
          </a:prstGeom>
        </p:spPr>
        <p:txBody>
          <a:bodyPr vert="horz" lIns="92446" tIns="46223" rIns="92446" bIns="46223" rtlCol="0"/>
          <a:lstStyle>
            <a:lvl1pPr algn="r">
              <a:defRPr sz="1200"/>
            </a:lvl1pPr>
          </a:lstStyle>
          <a:p>
            <a:fld id="{DE71268B-8AC2-4239-8FAF-7C144C210720}" type="datetimeFigureOut">
              <a:rPr lang="en-US"/>
              <a:t>3/3/16</a:t>
            </a:fld>
            <a:endParaRPr dirty="0"/>
          </a:p>
        </p:txBody>
      </p:sp>
      <p:sp>
        <p:nvSpPr>
          <p:cNvPr id="4" name="Footer Placeholder 3"/>
          <p:cNvSpPr>
            <a:spLocks noGrp="1"/>
          </p:cNvSpPr>
          <p:nvPr>
            <p:ph type="ftr" sz="quarter" idx="2"/>
          </p:nvPr>
        </p:nvSpPr>
        <p:spPr>
          <a:xfrm>
            <a:off x="2" y="8829970"/>
            <a:ext cx="3037840" cy="466433"/>
          </a:xfrm>
          <a:prstGeom prst="rect">
            <a:avLst/>
          </a:prstGeom>
        </p:spPr>
        <p:txBody>
          <a:bodyPr vert="horz" lIns="92446" tIns="46223" rIns="92446" bIns="46223" rtlCol="0" anchor="b"/>
          <a:lstStyle>
            <a:lvl1pPr algn="l">
              <a:defRPr sz="1200"/>
            </a:lvl1pPr>
          </a:lstStyle>
          <a:p>
            <a:endParaRPr dirty="0"/>
          </a:p>
        </p:txBody>
      </p:sp>
      <p:sp>
        <p:nvSpPr>
          <p:cNvPr id="5" name="Slide Number Placeholder 4"/>
          <p:cNvSpPr>
            <a:spLocks noGrp="1"/>
          </p:cNvSpPr>
          <p:nvPr>
            <p:ph type="sldNum" sz="quarter" idx="3"/>
          </p:nvPr>
        </p:nvSpPr>
        <p:spPr>
          <a:xfrm>
            <a:off x="3970940" y="8829970"/>
            <a:ext cx="3037840" cy="466433"/>
          </a:xfrm>
          <a:prstGeom prst="rect">
            <a:avLst/>
          </a:prstGeom>
        </p:spPr>
        <p:txBody>
          <a:bodyPr vert="horz" lIns="92446" tIns="46223" rIns="92446" bIns="46223" rtlCol="0" anchor="b"/>
          <a:lstStyle>
            <a:lvl1pPr algn="r">
              <a:defRPr sz="1200"/>
            </a:lvl1pPr>
          </a:lstStyle>
          <a:p>
            <a:fld id="{402BA2C8-71FC-43D0-BD87-0547616971FA}" type="slidenum">
              <a:rPr/>
              <a:t>‹#›</a:t>
            </a:fld>
            <a:endParaRPr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6" tIns="46223" rIns="92446" bIns="46223" rtlCol="0"/>
          <a:lstStyle>
            <a:lvl1pPr algn="l">
              <a:defRPr sz="1200"/>
            </a:lvl1pPr>
          </a:lstStyle>
          <a:p>
            <a:endParaRPr dirty="0"/>
          </a:p>
        </p:txBody>
      </p:sp>
      <p:sp>
        <p:nvSpPr>
          <p:cNvPr id="3" name="Date Placeholder 2"/>
          <p:cNvSpPr>
            <a:spLocks noGrp="1"/>
          </p:cNvSpPr>
          <p:nvPr>
            <p:ph type="dt" idx="1"/>
          </p:nvPr>
        </p:nvSpPr>
        <p:spPr>
          <a:xfrm>
            <a:off x="3970940" y="0"/>
            <a:ext cx="3037840" cy="466434"/>
          </a:xfrm>
          <a:prstGeom prst="rect">
            <a:avLst/>
          </a:prstGeom>
        </p:spPr>
        <p:txBody>
          <a:bodyPr vert="horz" lIns="92446" tIns="46223" rIns="92446" bIns="46223" rtlCol="0"/>
          <a:lstStyle>
            <a:lvl1pPr algn="r">
              <a:defRPr sz="1200"/>
            </a:lvl1pPr>
          </a:lstStyle>
          <a:p>
            <a:fld id="{F5AD8362-6D63-40AC-BAA9-90C3AE6D5875}" type="datetimeFigureOut">
              <a:rPr lang="en-US"/>
              <a:t>3/3/16</a:t>
            </a:fld>
            <a:endParaRPr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dirty="0"/>
          </a:p>
        </p:txBody>
      </p:sp>
      <p:sp>
        <p:nvSpPr>
          <p:cNvPr id="5" name="Notes Placeholder 4"/>
          <p:cNvSpPr>
            <a:spLocks noGrp="1"/>
          </p:cNvSpPr>
          <p:nvPr>
            <p:ph type="body" sz="quarter" idx="3"/>
          </p:nvPr>
        </p:nvSpPr>
        <p:spPr>
          <a:xfrm>
            <a:off x="701041" y="4473896"/>
            <a:ext cx="5608320" cy="3137535"/>
          </a:xfrm>
          <a:prstGeom prst="rect">
            <a:avLst/>
          </a:prstGeom>
        </p:spPr>
        <p:txBody>
          <a:bodyPr vert="horz" lIns="92446" tIns="46223" rIns="92446" bIns="4622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2" y="8829970"/>
            <a:ext cx="3037840" cy="466433"/>
          </a:xfrm>
          <a:prstGeom prst="rect">
            <a:avLst/>
          </a:prstGeom>
        </p:spPr>
        <p:txBody>
          <a:bodyPr vert="horz" lIns="92446" tIns="46223" rIns="92446" bIns="46223" rtlCol="0" anchor="b"/>
          <a:lstStyle>
            <a:lvl1pPr algn="l">
              <a:defRPr sz="1200"/>
            </a:lvl1pPr>
          </a:lstStyle>
          <a:p>
            <a:endParaRPr dirty="0"/>
          </a:p>
        </p:txBody>
      </p:sp>
      <p:sp>
        <p:nvSpPr>
          <p:cNvPr id="7" name="Slide Number Placeholder 6"/>
          <p:cNvSpPr>
            <a:spLocks noGrp="1"/>
          </p:cNvSpPr>
          <p:nvPr>
            <p:ph type="sldNum" sz="quarter" idx="5"/>
          </p:nvPr>
        </p:nvSpPr>
        <p:spPr>
          <a:xfrm>
            <a:off x="3970940" y="8829970"/>
            <a:ext cx="3037840" cy="466433"/>
          </a:xfrm>
          <a:prstGeom prst="rect">
            <a:avLst/>
          </a:prstGeom>
        </p:spPr>
        <p:txBody>
          <a:bodyPr vert="horz" lIns="92446" tIns="46223" rIns="92446" bIns="46223" rtlCol="0" anchor="b"/>
          <a:lstStyle>
            <a:lvl1pPr algn="r">
              <a:defRPr sz="1200"/>
            </a:lvl1pPr>
          </a:lstStyle>
          <a:p>
            <a:fld id="{C6539446-6953-447E-A4E3-E7CFBF870046}" type="slidenum">
              <a:rPr/>
              <a:t>‹#›</a:t>
            </a:fld>
            <a:endParaRPr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smtClean="0"/>
          </a:p>
          <a:p>
            <a:pPr algn="l"/>
            <a:r>
              <a:rPr lang="en-US" dirty="0" smtClean="0"/>
              <a:t>Thank</a:t>
            </a:r>
            <a:r>
              <a:rPr lang="en-US" baseline="0" dirty="0" smtClean="0"/>
              <a:t> you for joining us for the College Update for Winter Quarter 2016.</a:t>
            </a:r>
            <a:endParaRPr lang="en-US" dirty="0" smtClean="0"/>
          </a:p>
          <a:p>
            <a:pPr algn="l"/>
            <a:r>
              <a:rPr lang="en-US" dirty="0" smtClean="0"/>
              <a:t>Emergency</a:t>
            </a:r>
            <a:r>
              <a:rPr lang="en-US" baseline="0" dirty="0" smtClean="0"/>
              <a:t> Exits are located at the bottom of the room on both your right and left and then proceed out the building to an identified evacuation site.</a:t>
            </a:r>
          </a:p>
          <a:p>
            <a:pPr algn="l"/>
            <a:r>
              <a:rPr lang="en-US" baseline="0" dirty="0" smtClean="0"/>
              <a:t>Let’s review the agenda…</a:t>
            </a:r>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a:t>
            </a:fld>
            <a:endParaRPr lang="en-US" dirty="0"/>
          </a:p>
        </p:txBody>
      </p:sp>
    </p:spTree>
    <p:extLst>
      <p:ext uri="{BB962C8B-B14F-4D97-AF65-F5344CB8AC3E}">
        <p14:creationId xmlns:p14="http://schemas.microsoft.com/office/powerpoint/2010/main" val="516721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6"/>
            <a:ext cx="5608320" cy="4628541"/>
          </a:xfrm>
        </p:spPr>
        <p:txBody>
          <a:bodyPr/>
          <a:lstStyle/>
          <a:p>
            <a:r>
              <a:rPr lang="en-US" sz="1150" dirty="0" smtClean="0">
                <a:latin typeface="Calibri Light" panose="020F0302020204030204" pitchFamily="34" charset="0"/>
              </a:rPr>
              <a:t>Thank you so much for coming today.  We have a full agenda today with important information for all the campus community.  This is my third Campus Update meeting since I joined the</a:t>
            </a:r>
            <a:r>
              <a:rPr lang="en-US" sz="1150" baseline="0" dirty="0" smtClean="0">
                <a:latin typeface="Calibri Light" panose="020F0302020204030204" pitchFamily="34" charset="0"/>
              </a:rPr>
              <a:t> </a:t>
            </a:r>
            <a:r>
              <a:rPr lang="en-US" sz="1150" dirty="0" smtClean="0">
                <a:latin typeface="Calibri Light" panose="020F0302020204030204" pitchFamily="34" charset="0"/>
              </a:rPr>
              <a:t>college nearly 18 months ago.  Together, we have accomplished much in these months and I want to hear from you today about your successes to date.  You remember the </a:t>
            </a:r>
            <a:r>
              <a:rPr lang="en-US" sz="1150" dirty="0" err="1" smtClean="0">
                <a:latin typeface="Calibri Light" panose="020F0302020204030204" pitchFamily="34" charset="0"/>
              </a:rPr>
              <a:t>Wordle</a:t>
            </a:r>
            <a:r>
              <a:rPr lang="en-US" sz="1150" dirty="0" smtClean="0">
                <a:latin typeface="Calibri Light" panose="020F0302020204030204" pitchFamily="34" charset="0"/>
              </a:rPr>
              <a:t> we created at Convocation?  It is time to update it with words from you, so we'll start out today with that.</a:t>
            </a:r>
          </a:p>
          <a:p>
            <a:endParaRPr lang="en-US" sz="1150" dirty="0" smtClean="0">
              <a:latin typeface="Calibri Light" panose="020F0302020204030204" pitchFamily="34" charset="0"/>
            </a:endParaRPr>
          </a:p>
          <a:p>
            <a:r>
              <a:rPr lang="en-US" sz="1150" dirty="0" smtClean="0">
                <a:latin typeface="Calibri Light" panose="020F0302020204030204" pitchFamily="34" charset="0"/>
              </a:rPr>
              <a:t>Secondly, I want you to hear the results of your work on the Strategic Plan.  We are going to finalize the plan next month, and then begin the annual planning on the steps we need to take to achieve the goals.  The Board of Trustees has reviewed our Vision and Mission and made important changes, which came from our campus community.</a:t>
            </a:r>
          </a:p>
          <a:p>
            <a:endParaRPr lang="en-US" sz="1150" dirty="0" smtClean="0">
              <a:latin typeface="Calibri Light" panose="020F0302020204030204" pitchFamily="34" charset="0"/>
            </a:endParaRPr>
          </a:p>
          <a:p>
            <a:r>
              <a:rPr lang="en-US" sz="1150" dirty="0" smtClean="0">
                <a:latin typeface="Calibri Light" panose="020F0302020204030204" pitchFamily="34" charset="0"/>
              </a:rPr>
              <a:t>Thirdly, the new allocation model from the state requires us to adjust our focus, and I want you to hear from Dawn Vinberg about the implications for our revenue and from Bob Francis and Diana Sampson on enrollment.  </a:t>
            </a:r>
          </a:p>
          <a:p>
            <a:endParaRPr lang="en-US" sz="1150" dirty="0" smtClean="0">
              <a:latin typeface="Calibri Light" panose="020F0302020204030204" pitchFamily="34" charset="0"/>
            </a:endParaRPr>
          </a:p>
          <a:p>
            <a:r>
              <a:rPr lang="en-US" sz="1150" dirty="0" smtClean="0">
                <a:latin typeface="Calibri Light" panose="020F0302020204030204" pitchFamily="34" charset="0"/>
              </a:rPr>
              <a:t>Finally, there are key initiatives underway, and you need the most up-to-date information from Bob,</a:t>
            </a:r>
            <a:r>
              <a:rPr lang="en-US" sz="1150" baseline="0" dirty="0" smtClean="0">
                <a:latin typeface="Calibri Light" panose="020F0302020204030204" pitchFamily="34" charset="0"/>
              </a:rPr>
              <a:t> </a:t>
            </a:r>
            <a:r>
              <a:rPr lang="en-US" sz="1150" dirty="0" smtClean="0">
                <a:latin typeface="Calibri Light" panose="020F0302020204030204" pitchFamily="34" charset="0"/>
              </a:rPr>
              <a:t>Stuart Trippel, and Dawn.</a:t>
            </a:r>
            <a:br>
              <a:rPr lang="en-US" sz="1150" dirty="0" smtClean="0">
                <a:latin typeface="Calibri Light" panose="020F0302020204030204" pitchFamily="34" charset="0"/>
              </a:rPr>
            </a:br>
            <a:endParaRPr lang="en-US" sz="1150" dirty="0" smtClean="0">
              <a:latin typeface="Calibri Light" panose="020F0302020204030204" pitchFamily="34" charset="0"/>
            </a:endParaRPr>
          </a:p>
          <a:p>
            <a:r>
              <a:rPr lang="en-US" sz="1150" dirty="0" smtClean="0">
                <a:latin typeface="Calibri Light" panose="020F0302020204030204" pitchFamily="34" charset="0"/>
              </a:rPr>
              <a:t>Together, we are coming to closure on defining our goals, demonstrating our resiliency, and continuing to drive for academic excellence in all that we do.  We have the most important work ahead, and we are the right people at the right time.  It’s our energy and passion that propels us all forward.</a:t>
            </a:r>
            <a:br>
              <a:rPr lang="en-US" sz="1150" dirty="0" smtClean="0">
                <a:latin typeface="Calibri Light" panose="020F0302020204030204" pitchFamily="34" charset="0"/>
              </a:rPr>
            </a:br>
            <a:endParaRPr lang="en-US" sz="1150" dirty="0" smtClean="0">
              <a:latin typeface="Calibri Light" panose="020F0302020204030204" pitchFamily="34" charset="0"/>
            </a:endParaRPr>
          </a:p>
          <a:p>
            <a:r>
              <a:rPr lang="en-US" sz="1150" dirty="0" smtClean="0">
                <a:latin typeface="Calibri Light" panose="020F0302020204030204" pitchFamily="34" charset="0"/>
              </a:rPr>
              <a:t>So let's start with what makes Shoreline great. </a:t>
            </a:r>
          </a:p>
        </p:txBody>
      </p:sp>
      <p:sp>
        <p:nvSpPr>
          <p:cNvPr id="4" name="Slide Number Placeholder 3"/>
          <p:cNvSpPr>
            <a:spLocks noGrp="1"/>
          </p:cNvSpPr>
          <p:nvPr>
            <p:ph type="sldNum" sz="quarter" idx="10"/>
          </p:nvPr>
        </p:nvSpPr>
        <p:spPr/>
        <p:txBody>
          <a:bodyPr/>
          <a:lstStyle/>
          <a:p>
            <a:fld id="{C6539446-6953-447E-A4E3-E7CFBF870046}" type="slidenum">
              <a:rPr lang="en-US" smtClean="0"/>
              <a:t>2</a:t>
            </a:fld>
            <a:endParaRPr lang="en-US"/>
          </a:p>
        </p:txBody>
      </p:sp>
    </p:spTree>
    <p:extLst>
      <p:ext uri="{BB962C8B-B14F-4D97-AF65-F5344CB8AC3E}">
        <p14:creationId xmlns:p14="http://schemas.microsoft.com/office/powerpoint/2010/main" val="719767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r>
            <a:br>
              <a:rPr lang="en-US" baseline="0" dirty="0"/>
            </a:br>
            <a:endParaRPr lang="en-US" baseline="0" dirty="0"/>
          </a:p>
          <a:p>
            <a:r>
              <a:rPr lang="en-US" baseline="0" dirty="0"/>
              <a:t/>
            </a:r>
            <a:br>
              <a:rPr lang="en-US" baseline="0" dirty="0"/>
            </a:br>
            <a:endParaRPr lang="en-US" baseline="0" dirty="0"/>
          </a:p>
          <a:p>
            <a:r>
              <a:rPr lang="en-US" baseline="0" dirty="0">
                <a:latin typeface="Calibri Light" panose="020F0302020204030204" pitchFamily="34" charset="0"/>
              </a:rPr>
              <a:t>Take a moment to stop and reflect on the work you have been doing.  Write down in one sentence what you have accomplished.  Then write down one or two words that capture your success.</a:t>
            </a:r>
          </a:p>
          <a:p>
            <a:r>
              <a:rPr lang="en-US" baseline="0" dirty="0">
                <a:latin typeface="Georgia"/>
              </a:rPr>
              <a:t/>
            </a:r>
            <a:br>
              <a:rPr lang="en-US" baseline="0" dirty="0">
                <a:latin typeface="Georgia"/>
              </a:rPr>
            </a:br>
            <a:endParaRPr lang="en-US" baseline="0" dirty="0">
              <a:latin typeface="Georgia"/>
            </a:endParaRPr>
          </a:p>
          <a:p>
            <a:r>
              <a:rPr lang="en-US" baseline="0" dirty="0">
                <a:latin typeface="Georgia"/>
              </a:rPr>
              <a:t/>
            </a:r>
            <a:br>
              <a:rPr lang="en-US" baseline="0" dirty="0">
                <a:latin typeface="Georgia"/>
              </a:rPr>
            </a:br>
            <a:endParaRPr lang="en-US" baseline="0" dirty="0">
              <a:latin typeface="Georgia"/>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3</a:t>
            </a:fld>
            <a:endParaRPr lang="en-US"/>
          </a:p>
        </p:txBody>
      </p:sp>
    </p:spTree>
    <p:extLst>
      <p:ext uri="{BB962C8B-B14F-4D97-AF65-F5344CB8AC3E}">
        <p14:creationId xmlns:p14="http://schemas.microsoft.com/office/powerpoint/2010/main" val="51392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Calibri Light" panose="020F0302020204030204" pitchFamily="34" charset="0"/>
              </a:rPr>
              <a:t>It’s great to hear all the good work you are doing, and the things you are proud of at Shoreline! Thank you so much.</a:t>
            </a:r>
            <a:br>
              <a:rPr lang="en-US" sz="1000" dirty="0" smtClean="0">
                <a:latin typeface="Calibri Light" panose="020F0302020204030204" pitchFamily="34" charset="0"/>
              </a:rPr>
            </a:br>
            <a:endParaRPr lang="en-US" sz="1000" dirty="0" smtClean="0">
              <a:latin typeface="Calibri Light" panose="020F0302020204030204" pitchFamily="34" charset="0"/>
            </a:endParaRPr>
          </a:p>
          <a:p>
            <a:r>
              <a:rPr lang="en-US" sz="1000" dirty="0" smtClean="0">
                <a:latin typeface="Calibri Light" panose="020F0302020204030204" pitchFamily="34" charset="0"/>
              </a:rPr>
              <a:t>Now, let's talk about the essential work ahead</a:t>
            </a:r>
            <a:r>
              <a:rPr lang="en-US" sz="1000" baseline="0" dirty="0" smtClean="0">
                <a:latin typeface="Calibri Light" panose="020F0302020204030204" pitchFamily="34" charset="0"/>
              </a:rPr>
              <a:t> while paying attention to what drives our work: </a:t>
            </a:r>
            <a:r>
              <a:rPr lang="en-US" sz="1000" dirty="0" smtClean="0">
                <a:latin typeface="Calibri Light" panose="020F0302020204030204" pitchFamily="34" charset="0"/>
              </a:rPr>
              <a:t>Passion, Best at, Resources.</a:t>
            </a:r>
          </a:p>
          <a:p>
            <a:endParaRPr lang="en-US" sz="1000" dirty="0" smtClean="0">
              <a:latin typeface="Calibri Light" panose="020F0302020204030204" pitchFamily="34" charset="0"/>
            </a:endParaRPr>
          </a:p>
          <a:p>
            <a:r>
              <a:rPr lang="en-US" sz="1000" dirty="0" smtClean="0">
                <a:latin typeface="Calibri Light" panose="020F0302020204030204" pitchFamily="34" charset="0"/>
              </a:rPr>
              <a:t>We have asked the </a:t>
            </a:r>
            <a:r>
              <a:rPr lang="en-US" sz="1000" dirty="0" err="1" smtClean="0">
                <a:latin typeface="Calibri Light" panose="020F0302020204030204" pitchFamily="34" charset="0"/>
              </a:rPr>
              <a:t>Clarus</a:t>
            </a:r>
            <a:r>
              <a:rPr lang="en-US" sz="1000" dirty="0" smtClean="0">
                <a:latin typeface="Calibri Light" panose="020F0302020204030204" pitchFamily="34" charset="0"/>
              </a:rPr>
              <a:t> company to undertake a detailed analysis of our entire enrollment process from a student's first indication of interest, to the successful completion of her or his goal.  We have identified many small steps we must take, and that work is already underway in student services.  </a:t>
            </a:r>
            <a:r>
              <a:rPr lang="en-US" sz="1000" dirty="0" err="1" smtClean="0">
                <a:latin typeface="Calibri Light" panose="020F0302020204030204" pitchFamily="34" charset="0"/>
              </a:rPr>
              <a:t>Clarus</a:t>
            </a:r>
            <a:r>
              <a:rPr lang="en-US" sz="1000" dirty="0" smtClean="0">
                <a:latin typeface="Calibri Light" panose="020F0302020204030204" pitchFamily="34" charset="0"/>
              </a:rPr>
              <a:t> also waved the red flag around our college identity: they found that it is not well understood, defined, nor communicated well internally or externally.  Since our identity is a critical message about who we are, what we deliver, and meets the students' and communities' needs, we have to make sure we have a crisp, well-communicated message.  Think of Nike's "Just Do It", three simple words, but they speak volumes about why you should buy Nikes to reach your athletic goals.  You will hear more about this work in campus updates throughout</a:t>
            </a:r>
            <a:r>
              <a:rPr lang="en-US" sz="1000" baseline="0" dirty="0" smtClean="0">
                <a:latin typeface="Calibri Light" panose="020F0302020204030204" pitchFamily="34" charset="0"/>
              </a:rPr>
              <a:t> the rest of the academic</a:t>
            </a:r>
            <a:r>
              <a:rPr lang="en-US" sz="1000" dirty="0" smtClean="0">
                <a:latin typeface="Calibri Light" panose="020F0302020204030204" pitchFamily="34" charset="0"/>
              </a:rPr>
              <a:t> year.</a:t>
            </a:r>
          </a:p>
          <a:p>
            <a:endParaRPr lang="en-US" sz="1000" dirty="0" smtClean="0">
              <a:latin typeface="Calibri Light" panose="020F0302020204030204" pitchFamily="34" charset="0"/>
            </a:endParaRPr>
          </a:p>
          <a:p>
            <a:r>
              <a:rPr lang="en-US" sz="1000" dirty="0" smtClean="0">
                <a:latin typeface="Calibri Light" panose="020F0302020204030204" pitchFamily="34" charset="0"/>
              </a:rPr>
              <a:t>Our Strategic Plan work has helped us work together to define what we are passionate about, what we are best at, and the resources we have, and need to deliver excellence in all we do.  Stuart will bring us up-to-date on the status of that work.  </a:t>
            </a:r>
          </a:p>
          <a:p>
            <a:endParaRPr lang="en-US" sz="1000" dirty="0" smtClean="0">
              <a:latin typeface="Calibri Light" panose="020F0302020204030204" pitchFamily="34" charset="0"/>
            </a:endParaRPr>
          </a:p>
          <a:p>
            <a:r>
              <a:rPr lang="en-US" sz="1000" dirty="0" smtClean="0">
                <a:latin typeface="Calibri Light" panose="020F0302020204030204" pitchFamily="34" charset="0"/>
              </a:rPr>
              <a:t>Today's update gives you the latest information about our Allocation model and the goals we have to meet to fulfill our mission.  The model has changed and will affect us.  However, for the last three years, we have been investing in our student recruiting and retention, which puts us in a strong position today.  </a:t>
            </a:r>
          </a:p>
          <a:p>
            <a:endParaRPr lang="en-US" sz="1000" dirty="0" smtClean="0">
              <a:latin typeface="Calibri Light" panose="020F0302020204030204" pitchFamily="34" charset="0"/>
            </a:endParaRPr>
          </a:p>
          <a:p>
            <a:r>
              <a:rPr lang="en-US" sz="1000" dirty="0" smtClean="0">
                <a:latin typeface="Calibri Light" panose="020F0302020204030204" pitchFamily="34" charset="0"/>
              </a:rPr>
              <a:t>We have demonstrated resiliency and commitment.  (include matrix idea)  The important work ahead has urgency. But we have time if we stay focused and deliver on our strategic plan.    We have time, we know and are learning what to do, and we build the capacity through our plan to effectively deliver on our goals.  </a:t>
            </a:r>
          </a:p>
        </p:txBody>
      </p:sp>
      <p:sp>
        <p:nvSpPr>
          <p:cNvPr id="4" name="Slide Number Placeholder 3"/>
          <p:cNvSpPr>
            <a:spLocks noGrp="1"/>
          </p:cNvSpPr>
          <p:nvPr>
            <p:ph type="sldNum" sz="quarter" idx="10"/>
          </p:nvPr>
        </p:nvSpPr>
        <p:spPr/>
        <p:txBody>
          <a:bodyPr/>
          <a:lstStyle/>
          <a:p>
            <a:fld id="{C6539446-6953-447E-A4E3-E7CFBF870046}" type="slidenum">
              <a:rPr lang="en-US" smtClean="0"/>
              <a:t>4</a:t>
            </a:fld>
            <a:endParaRPr lang="en-US" dirty="0"/>
          </a:p>
        </p:txBody>
      </p:sp>
    </p:spTree>
    <p:extLst>
      <p:ext uri="{BB962C8B-B14F-4D97-AF65-F5344CB8AC3E}">
        <p14:creationId xmlns:p14="http://schemas.microsoft.com/office/powerpoint/2010/main" val="3744374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Light" panose="020F0302020204030204" pitchFamily="34" charset="0"/>
              </a:rPr>
              <a:t>(Cheryl introduces topic): We launched the Strategic Plan work last year to help us define, and commit to, what we are passionate about, what we are the best at, and what resources we need to accomplish our attainable goals.  </a:t>
            </a:r>
          </a:p>
          <a:p>
            <a:endParaRPr lang="en-US" dirty="0" smtClean="0">
              <a:latin typeface="Calibri Light" panose="020F0302020204030204" pitchFamily="34" charset="0"/>
            </a:endParaRPr>
          </a:p>
          <a:p>
            <a:r>
              <a:rPr lang="en-US" dirty="0" smtClean="0">
                <a:latin typeface="Calibri Light" panose="020F0302020204030204" pitchFamily="34" charset="0"/>
              </a:rPr>
              <a:t>Stuart has been leading the work, Laura </a:t>
            </a:r>
            <a:r>
              <a:rPr lang="en-US" dirty="0" err="1" smtClean="0">
                <a:latin typeface="Calibri Light" panose="020F0302020204030204" pitchFamily="34" charset="0"/>
              </a:rPr>
              <a:t>Rehreman</a:t>
            </a:r>
            <a:r>
              <a:rPr lang="en-US" baseline="0" dirty="0" smtClean="0">
                <a:latin typeface="Calibri Light" panose="020F0302020204030204" pitchFamily="34" charset="0"/>
              </a:rPr>
              <a:t> </a:t>
            </a:r>
            <a:r>
              <a:rPr lang="en-US" dirty="0" smtClean="0">
                <a:latin typeface="Calibri Light" panose="020F0302020204030204" pitchFamily="34" charset="0"/>
              </a:rPr>
              <a:t>has helped us refresh our vision and mission.   Stuart, bring us up-to-date on the status of the work.  It is setting a milestone and a course for this college that comes at just the right moment in our history.  </a:t>
            </a:r>
          </a:p>
          <a:p>
            <a:endParaRPr lang="en-US" dirty="0" smtClean="0">
              <a:latin typeface="Calibri Light" panose="020F0302020204030204" pitchFamily="34" charset="0"/>
            </a:endParaRPr>
          </a:p>
          <a:p>
            <a:r>
              <a:rPr lang="en-US" dirty="0" smtClean="0">
                <a:latin typeface="Calibri Light" panose="020F0302020204030204" pitchFamily="34" charset="0"/>
              </a:rPr>
              <a:t/>
            </a:r>
            <a:br>
              <a:rPr lang="en-US" dirty="0" smtClean="0">
                <a:latin typeface="Calibri Light" panose="020F0302020204030204" pitchFamily="34" charset="0"/>
              </a:rPr>
            </a:br>
            <a:r>
              <a:rPr lang="en-US" dirty="0" smtClean="0">
                <a:latin typeface="Calibri Light" panose="020F0302020204030204" pitchFamily="34" charset="0"/>
              </a:rPr>
              <a:t>(Introduce Stuart).</a:t>
            </a:r>
          </a:p>
          <a:p>
            <a:endParaRPr lang="en-US" dirty="0" smtClean="0">
              <a:latin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5</a:t>
            </a:fld>
            <a:endParaRPr lang="en-US" dirty="0"/>
          </a:p>
        </p:txBody>
      </p:sp>
    </p:spTree>
    <p:extLst>
      <p:ext uri="{BB962C8B-B14F-4D97-AF65-F5344CB8AC3E}">
        <p14:creationId xmlns:p14="http://schemas.microsoft.com/office/powerpoint/2010/main" val="2273221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Light" panose="020F0302020204030204" pitchFamily="34" charset="0"/>
              </a:rPr>
              <a:t>Stuart:  Review</a:t>
            </a:r>
            <a:r>
              <a:rPr lang="en-US" baseline="0" dirty="0" smtClean="0">
                <a:latin typeface="Calibri Light" panose="020F0302020204030204" pitchFamily="34" charset="0"/>
              </a:rPr>
              <a:t> where we are with the plan getting finalized</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Prioritizing.  This plan helps us prioritize.</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Then next steps:  strategies have action items, we will develop goal teams (like the student success coordinating committee model), then each goal team will help set the projects and timelines.  Involvement by many along the way. </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Moving forward in building plans in the same manner as the strategic plan, teams of people, cross-functional input, with task forces and work groups, etc.</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BIG DEAL:  this is a change.  Taking the strategic plan into action!  This is a working document that there is a real next step, there is a reason we worked hard on this - - it is a map for the next five years.  Will work within the Strategic Planning Budget Council structure.</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Back to Cheryl</a:t>
            </a:r>
            <a:endParaRPr lang="en-US" dirty="0">
              <a:latin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6</a:t>
            </a:fld>
            <a:endParaRPr lang="en-US" dirty="0"/>
          </a:p>
        </p:txBody>
      </p:sp>
    </p:spTree>
    <p:extLst>
      <p:ext uri="{BB962C8B-B14F-4D97-AF65-F5344CB8AC3E}">
        <p14:creationId xmlns:p14="http://schemas.microsoft.com/office/powerpoint/2010/main" val="712944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latin typeface="Calibri Light" panose="020F0302020204030204" pitchFamily="34" charset="0"/>
              </a:rPr>
              <a:t>As you know, we have a new Allocation Model, and Dawn has prepared information so you can all see the implications for our campus.  This is the latest information, and although the model will likely be adjusted to a degree, our work on enrollment will be critical.  Dawn, what does the Allocation Model imply for us?</a:t>
            </a:r>
            <a:endParaRPr lang="en-US" sz="1200" b="0" dirty="0" smtClean="0">
              <a:latin typeface="Calibri Light"/>
            </a:endParaRPr>
          </a:p>
          <a:p>
            <a:r>
              <a:rPr lang="en-US" dirty="0">
                <a:latin typeface="Georgia"/>
              </a:rPr>
              <a:t/>
            </a:r>
            <a:br>
              <a:rPr lang="en-US" dirty="0">
                <a:latin typeface="Georgia"/>
              </a:rPr>
            </a:br>
            <a:endParaRPr lang="en-US" dirty="0">
              <a:latin typeface="Georgia"/>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7</a:t>
            </a:fld>
            <a:endParaRPr lang="en-US" dirty="0"/>
          </a:p>
        </p:txBody>
      </p:sp>
    </p:spTree>
    <p:extLst>
      <p:ext uri="{BB962C8B-B14F-4D97-AF65-F5344CB8AC3E}">
        <p14:creationId xmlns:p14="http://schemas.microsoft.com/office/powerpoint/2010/main" val="3753926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Calibri Light" panose="020F0302020204030204" pitchFamily="34" charset="0"/>
              </a:rPr>
              <a:t>Good afternoon everyone.</a:t>
            </a:r>
            <a:endParaRPr lang="en-US" sz="1200" u="none" strike="noStrike" kern="0" spc="0" dirty="0" smtClean="0">
              <a:solidFill>
                <a:srgbClr val="000000"/>
              </a:solidFill>
              <a:effectLst/>
              <a:latin typeface="Calibri Light" panose="020F0302020204030204" pitchFamily="34" charset="0"/>
              <a:ea typeface="Arial Unicode MS" panose="020B0604020202020204" pitchFamily="34" charset="-128"/>
              <a:cs typeface="Arial Unicode MS" panose="020B0604020202020204" pitchFamily="34" charset="-128"/>
            </a:endParaRPr>
          </a:p>
          <a:p>
            <a:endParaRPr lang="en-US" sz="1200" dirty="0" smtClean="0">
              <a:latin typeface="Calibri Light" panose="020F0302020204030204" pitchFamily="34" charset="0"/>
            </a:endParaRPr>
          </a:p>
          <a:p>
            <a:r>
              <a:rPr lang="en-US" sz="1200" dirty="0" smtClean="0">
                <a:latin typeface="Calibri Light" panose="020F0302020204030204" pitchFamily="34" charset="0"/>
              </a:rPr>
              <a:t>You may recall</a:t>
            </a:r>
            <a:r>
              <a:rPr lang="en-US" sz="1200" baseline="0" dirty="0" smtClean="0">
                <a:latin typeface="Calibri Light" panose="020F0302020204030204" pitchFamily="34" charset="0"/>
              </a:rPr>
              <a:t> our detailed review of the new allocation model last Fall.   We are in the midst of our system-wide “learning year” and many of the final components are being analyzed for impact across the system.  The model will go into effect Fall of 2016 (this year) and there are still many unknown parts of this puzzle.</a:t>
            </a:r>
          </a:p>
          <a:p>
            <a:endParaRPr lang="en-US" sz="1200" baseline="0" dirty="0" smtClean="0">
              <a:latin typeface="Calibri Light" panose="020F0302020204030204" pitchFamily="34" charset="0"/>
            </a:endParaRPr>
          </a:p>
          <a:p>
            <a:r>
              <a:rPr lang="en-US" sz="1200" baseline="0" dirty="0" smtClean="0">
                <a:latin typeface="Calibri Light" panose="020F0302020204030204" pitchFamily="34" charset="0"/>
              </a:rPr>
              <a:t>The information we have been provided by the SBCTC confirms what we had originally forecast.  We need to grow domestic enrollment each year, for the next four years, in order to remain “revenue neutral” once the full model is implemented.  Not achieving this growth in our domestic student enrollment will impact Shoreline and we will look at other avenues for revenue, such as increasing International Student enrollment and additional grant opportunities.</a:t>
            </a:r>
          </a:p>
          <a:p>
            <a:endParaRPr lang="en-US" sz="1200" baseline="0" dirty="0" smtClean="0">
              <a:latin typeface="Calibri Light" panose="020F0302020204030204" pitchFamily="34" charset="0"/>
            </a:endParaRPr>
          </a:p>
          <a:p>
            <a:r>
              <a:rPr lang="en-US" sz="1200" baseline="0" dirty="0" smtClean="0">
                <a:latin typeface="Calibri Light" panose="020F0302020204030204" pitchFamily="34" charset="0"/>
              </a:rPr>
              <a:t>Review the components on the slide.</a:t>
            </a:r>
          </a:p>
          <a:p>
            <a:endParaRPr lang="en-US" sz="1200" baseline="0" dirty="0" smtClean="0">
              <a:latin typeface="Calibri Light" panose="020F0302020204030204" pitchFamily="34" charset="0"/>
            </a:endParaRPr>
          </a:p>
          <a:p>
            <a:endParaRPr lang="en-US" sz="1200" dirty="0">
              <a:latin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8</a:t>
            </a:fld>
            <a:endParaRPr lang="en-US" dirty="0"/>
          </a:p>
        </p:txBody>
      </p:sp>
    </p:spTree>
    <p:extLst>
      <p:ext uri="{BB962C8B-B14F-4D97-AF65-F5344CB8AC3E}">
        <p14:creationId xmlns:p14="http://schemas.microsoft.com/office/powerpoint/2010/main" val="141714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Light" panose="020F0302020204030204" pitchFamily="34" charset="0"/>
              </a:rPr>
              <a:t>Some of you have seen this spreadsheet</a:t>
            </a:r>
            <a:r>
              <a:rPr lang="en-US" baseline="0" dirty="0" smtClean="0">
                <a:latin typeface="Calibri Light" panose="020F0302020204030204" pitchFamily="34" charset="0"/>
              </a:rPr>
              <a:t> previously, and I realize it seems like a lot of information.  The President wanted to make sure the college community is as informed as possible on this forecast.</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Let’s take a few minutes and walk through the parts of this spreadsheet.</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Part 1:  State Allocation + Additional Revenues from our International Contract students demonstrate that  Shoreline performs well in the model for the first year and then over the years of implementation, we need to count all our students and grow domestic enrollment to remain in a revenue neutral position.</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Part 2:  demonstrates the three year average FTES calculation.  The average of three years of Shoreline’s actual enrollment calculations will be used to establish our target FTES the next year.  This is where you can begin to see the reduction in FTES calculation as the International Students are moved over to contract coding.</a:t>
            </a:r>
          </a:p>
          <a:p>
            <a:endParaRPr lang="en-US" baseline="0" dirty="0" smtClean="0">
              <a:latin typeface="Calibri Light" panose="020F0302020204030204" pitchFamily="34" charset="0"/>
            </a:endParaRPr>
          </a:p>
          <a:p>
            <a:r>
              <a:rPr lang="en-US" baseline="0" dirty="0" smtClean="0">
                <a:latin typeface="Calibri Light" panose="020F0302020204030204" pitchFamily="34" charset="0"/>
              </a:rPr>
              <a:t>Part 3:  a picture of our growth plan is represented by the row with the wide green bars.</a:t>
            </a:r>
          </a:p>
        </p:txBody>
      </p:sp>
      <p:sp>
        <p:nvSpPr>
          <p:cNvPr id="4" name="Slide Number Placeholder 3"/>
          <p:cNvSpPr>
            <a:spLocks noGrp="1"/>
          </p:cNvSpPr>
          <p:nvPr>
            <p:ph type="sldNum" sz="quarter" idx="10"/>
          </p:nvPr>
        </p:nvSpPr>
        <p:spPr/>
        <p:txBody>
          <a:bodyPr/>
          <a:lstStyle/>
          <a:p>
            <a:fld id="{C6539446-6953-447E-A4E3-E7CFBF870046}" type="slidenum">
              <a:rPr lang="en-US" smtClean="0"/>
              <a:t>9</a:t>
            </a:fld>
            <a:endParaRPr lang="en-US" dirty="0"/>
          </a:p>
        </p:txBody>
      </p:sp>
    </p:spTree>
    <p:extLst>
      <p:ext uri="{BB962C8B-B14F-4D97-AF65-F5344CB8AC3E}">
        <p14:creationId xmlns:p14="http://schemas.microsoft.com/office/powerpoint/2010/main" val="2772005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fontAlgn="base">
              <a:spcBef>
                <a:spcPts val="0"/>
              </a:spcBef>
              <a:spcAft>
                <a:spcPts val="0"/>
              </a:spcAft>
              <a:buSzPts val="1300"/>
              <a:buFont typeface="Arial" panose="020B0604020202020204" pitchFamily="34" charset="0"/>
              <a:buChar char="•"/>
            </a:pPr>
            <a:endPar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endParaRPr>
          </a:p>
          <a:p>
            <a:r>
              <a:rPr lang="en-US" baseline="0" dirty="0" smtClean="0">
                <a:latin typeface="Calibri Light"/>
              </a:rPr>
              <a:t>Cheryl:  what we know is that every single student counts.  </a:t>
            </a:r>
          </a:p>
          <a:p>
            <a:endParaRPr lang="en-US" baseline="0" dirty="0" smtClean="0">
              <a:latin typeface="Calibri Light"/>
            </a:endParaRPr>
          </a:p>
          <a:p>
            <a:r>
              <a:rPr lang="en-US" baseline="0" dirty="0" smtClean="0">
                <a:latin typeface="Calibri Light"/>
              </a:rPr>
              <a:t>Bob and Diana will give you the must current trends.</a:t>
            </a:r>
          </a:p>
          <a:p>
            <a:r>
              <a:rPr lang="en-US" dirty="0">
                <a:latin typeface="Georgia"/>
              </a:rPr>
              <a:t/>
            </a:r>
            <a:br>
              <a:rPr lang="en-US" dirty="0">
                <a:latin typeface="Georgia"/>
              </a:rPr>
            </a:br>
            <a:endParaRPr lang="en-US" dirty="0">
              <a:latin typeface="Georgia"/>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10</a:t>
            </a:fld>
            <a:endParaRPr lang="en-US" dirty="0"/>
          </a:p>
        </p:txBody>
      </p:sp>
    </p:spTree>
    <p:extLst>
      <p:ext uri="{BB962C8B-B14F-4D97-AF65-F5344CB8AC3E}">
        <p14:creationId xmlns:p14="http://schemas.microsoft.com/office/powerpoint/2010/main" val="65919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uk-UA" smtClean="0"/>
              <a:t>11</a:t>
            </a:fld>
            <a:endParaRPr lang="uk-UA" dirty="0"/>
          </a:p>
        </p:txBody>
      </p:sp>
    </p:spTree>
    <p:extLst>
      <p:ext uri="{BB962C8B-B14F-4D97-AF65-F5344CB8AC3E}">
        <p14:creationId xmlns:p14="http://schemas.microsoft.com/office/powerpoint/2010/main" val="2010395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539446-6953-447E-A4E3-E7CFBF870046}" type="slidenum">
              <a:rPr lang="en-US" smtClean="0"/>
              <a:t>12</a:t>
            </a:fld>
            <a:endParaRPr lang="en-US" dirty="0"/>
          </a:p>
        </p:txBody>
      </p:sp>
    </p:spTree>
    <p:extLst>
      <p:ext uri="{BB962C8B-B14F-4D97-AF65-F5344CB8AC3E}">
        <p14:creationId xmlns:p14="http://schemas.microsoft.com/office/powerpoint/2010/main" val="3098777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696913"/>
            <a:ext cx="6199187" cy="3486150"/>
          </a:xfrm>
        </p:spPr>
      </p:sp>
      <p:sp>
        <p:nvSpPr>
          <p:cNvPr id="22530"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dirty="0">
              <a:ea typeface="MS PGothic" charset="0"/>
            </a:endParaRPr>
          </a:p>
        </p:txBody>
      </p:sp>
    </p:spTree>
    <p:extLst>
      <p:ext uri="{BB962C8B-B14F-4D97-AF65-F5344CB8AC3E}">
        <p14:creationId xmlns:p14="http://schemas.microsoft.com/office/powerpoint/2010/main" val="1285255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Rot="1" noChangeAspect="1" noChangeArrowheads="1" noTextEdit="1"/>
          </p:cNvSpPr>
          <p:nvPr>
            <p:ph type="sldImg"/>
          </p:nvPr>
        </p:nvSpPr>
        <p:spPr>
          <a:xfrm>
            <a:off x="471488" y="696913"/>
            <a:ext cx="6199187" cy="3486150"/>
          </a:xfrm>
          <a:ln/>
        </p:spPr>
      </p:sp>
      <p:sp>
        <p:nvSpPr>
          <p:cNvPr id="16387" name="Rectangle 3"/>
          <p:cNvSpPr>
            <a:spLocks noGrp="1" noChangeArrowheads="1"/>
          </p:cNvSpPr>
          <p:nvPr>
            <p:ph type="body" idx="1"/>
          </p:nvPr>
        </p:nvSpPr>
        <p:spPr>
          <a:noFill/>
          <a:extLst>
            <a:ext uri="{91240B29-F687-4f45-9708-019B960494DF}">
              <a14:hiddenLine xmlns:a14="http://schemas.microsoft.com/office/drawing/2010/main" w="9525" cap="rnd">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dirty="0">
              <a:ea typeface="MS PGothic" charset="0"/>
            </a:endParaRPr>
          </a:p>
        </p:txBody>
      </p:sp>
    </p:spTree>
    <p:extLst>
      <p:ext uri="{BB962C8B-B14F-4D97-AF65-F5344CB8AC3E}">
        <p14:creationId xmlns:p14="http://schemas.microsoft.com/office/powerpoint/2010/main" val="40530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fontAlgn="base">
              <a:spcBef>
                <a:spcPts val="0"/>
              </a:spcBef>
              <a:spcAft>
                <a:spcPts val="0"/>
              </a:spcAft>
              <a:buSzPts val="1300"/>
              <a:buFont typeface="Arial" panose="020B0604020202020204" pitchFamily="34" charset="0"/>
              <a:buChar char="•"/>
            </a:pPr>
            <a:endPar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endParaRPr>
          </a:p>
          <a:p>
            <a:pPr marL="800100" marR="0" lvl="1" indent="-342900" fontAlgn="base">
              <a:spcBef>
                <a:spcPts val="0"/>
              </a:spcBef>
              <a:spcAft>
                <a:spcPts val="0"/>
              </a:spcAft>
              <a:buSzPts val="1300"/>
              <a:buFont typeface="Arial" panose="020B0604020202020204" pitchFamily="34" charset="0"/>
              <a:buChar char="•"/>
            </a:pPr>
            <a:r>
              <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t>Cheryl asks for small group discussion at their seats </a:t>
            </a:r>
          </a:p>
          <a:p>
            <a:pPr marL="800100" marR="0" lvl="1" indent="-342900" fontAlgn="base">
              <a:spcBef>
                <a:spcPts val="0"/>
              </a:spcBef>
              <a:spcAft>
                <a:spcPts val="0"/>
              </a:spcAft>
              <a:buSzPts val="1300"/>
              <a:buFont typeface="Arial" panose="020B0604020202020204" pitchFamily="34" charset="0"/>
              <a:buChar char="•"/>
            </a:pPr>
            <a:r>
              <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t>Cheryl solicits feedback.</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15</a:t>
            </a:fld>
            <a:endParaRPr lang="en-US" dirty="0"/>
          </a:p>
        </p:txBody>
      </p:sp>
    </p:spTree>
    <p:extLst>
      <p:ext uri="{BB962C8B-B14F-4D97-AF65-F5344CB8AC3E}">
        <p14:creationId xmlns:p14="http://schemas.microsoft.com/office/powerpoint/2010/main" val="2280813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fontAlgn="base">
              <a:spcBef>
                <a:spcPts val="0"/>
              </a:spcBef>
              <a:spcAft>
                <a:spcPts val="0"/>
              </a:spcAft>
              <a:buSzPts val="1300"/>
              <a:buFont typeface="Arial" panose="020B0604020202020204" pitchFamily="34" charset="0"/>
              <a:buChar char="•"/>
            </a:pPr>
            <a:endPar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endParaRPr>
          </a:p>
          <a:p>
            <a:pPr marL="800100" marR="0" lvl="1" indent="-342900" fontAlgn="base">
              <a:spcBef>
                <a:spcPts val="0"/>
              </a:spcBef>
              <a:spcAft>
                <a:spcPts val="0"/>
              </a:spcAft>
              <a:buSzPts val="1300"/>
              <a:buFont typeface="Arial" panose="020B0604020202020204" pitchFamily="34" charset="0"/>
              <a:buChar char="•"/>
            </a:pPr>
            <a:r>
              <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t>Cheryl introduces Bob, Stuart and Dawn for updates on each initiative</a:t>
            </a:r>
          </a:p>
          <a:p>
            <a:pPr lvl="1"/>
            <a:endParaRPr lang="en-US" baseline="0" dirty="0" smtClean="0"/>
          </a:p>
          <a:p>
            <a:pPr lvl="1"/>
            <a:r>
              <a:rPr lang="en-US" baseline="0" dirty="0" smtClean="0">
                <a:latin typeface="Calibri Light" panose="020F0302020204030204" pitchFamily="34" charset="0"/>
              </a:rPr>
              <a:t>We have a number of new initiatives underway.  We have invested in experts to help us take a leap, rather than just a step, forward.  Bob will you give us the highlights of the instructional initiatives, and then Stuart will brief us on the state of housing and Dawn will discuss capital planning and projects.</a:t>
            </a:r>
            <a:endParaRPr lang="en-US" baseline="0" dirty="0">
              <a:latin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6539446-6953-447E-A4E3-E7CFBF870046}" type="slidenum">
              <a:rPr lang="en-US" smtClean="0"/>
              <a:t>16</a:t>
            </a:fld>
            <a:endParaRPr lang="en-US" dirty="0"/>
          </a:p>
        </p:txBody>
      </p:sp>
    </p:spTree>
    <p:extLst>
      <p:ext uri="{BB962C8B-B14F-4D97-AF65-F5344CB8AC3E}">
        <p14:creationId xmlns:p14="http://schemas.microsoft.com/office/powerpoint/2010/main" val="2173712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Calibri Light" panose="020F0302020204030204" pitchFamily="34" charset="0"/>
              </a:rPr>
              <a:t>So where do we stand?  We know we have to adjust to a new Allocation Model, and the important thing to remember is, WE HAVE TIME!  We have four years to meet the targets.  </a:t>
            </a:r>
            <a:r>
              <a:rPr lang="en-US" sz="1200" dirty="0" smtClean="0">
                <a:latin typeface="Calibri Light" panose="020F0302020204030204" pitchFamily="34" charset="0"/>
              </a:rPr>
              <a:t>Positive actions yield positive results</a:t>
            </a:r>
          </a:p>
          <a:p>
            <a:endParaRPr lang="en-US" sz="1200" baseline="0" dirty="0" smtClean="0">
              <a:latin typeface="Calibri Light" panose="020F0302020204030204" pitchFamily="34" charset="0"/>
            </a:endParaRPr>
          </a:p>
          <a:p>
            <a:r>
              <a:rPr lang="en-US" sz="1200" baseline="0" dirty="0" smtClean="0">
                <a:latin typeface="Calibri Light" panose="020F0302020204030204" pitchFamily="34" charset="0"/>
              </a:rPr>
              <a:t>Secondly, we have leveraged expert advice and we already have begun implementing enrollment initiatives aimed at growth.  We know from the </a:t>
            </a:r>
            <a:r>
              <a:rPr lang="en-US" sz="1200" baseline="0" dirty="0" err="1" smtClean="0">
                <a:latin typeface="Calibri Light" panose="020F0302020204030204" pitchFamily="34" charset="0"/>
              </a:rPr>
              <a:t>Clarus</a:t>
            </a:r>
            <a:r>
              <a:rPr lang="en-US" sz="1200" baseline="0" dirty="0" smtClean="0">
                <a:latin typeface="Calibri Light" panose="020F0302020204030204" pitchFamily="34" charset="0"/>
              </a:rPr>
              <a:t> assessment that we have headroom to grow.  We have every reason to be confident that in the four years ahead, we can meet and even exceed the enrollment goals we have set.</a:t>
            </a:r>
          </a:p>
          <a:p>
            <a:endParaRPr lang="en-US" sz="1200" baseline="0" dirty="0" smtClean="0">
              <a:latin typeface="Calibri Light" panose="020F0302020204030204" pitchFamily="34" charset="0"/>
            </a:endParaRPr>
          </a:p>
          <a:p>
            <a:r>
              <a:rPr lang="en-US" sz="1200" baseline="0" dirty="0" smtClean="0">
                <a:latin typeface="Calibri Light" panose="020F0302020204030204" pitchFamily="34" charset="0"/>
              </a:rPr>
              <a:t>With the current initiative you have heard about today, and I am certain the strategies we will set together to implement the Strategic Plan goals, we can help our students finish what they start, and reach THEIR goals.</a:t>
            </a:r>
          </a:p>
          <a:p>
            <a:pPr lvl="2"/>
            <a:endParaRPr lang="en-US" sz="3800" b="1" dirty="0">
              <a:latin typeface="Calibri Light" panose="020F0302020204030204" pitchFamily="34" charset="0"/>
            </a:endParaRPr>
          </a:p>
          <a:p>
            <a:pPr marL="457200" lvl="1" indent="0">
              <a:buFontTx/>
              <a:buNone/>
            </a:pPr>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17</a:t>
            </a:fld>
            <a:endParaRPr lang="en-US" dirty="0"/>
          </a:p>
        </p:txBody>
      </p:sp>
    </p:spTree>
    <p:extLst>
      <p:ext uri="{BB962C8B-B14F-4D97-AF65-F5344CB8AC3E}">
        <p14:creationId xmlns:p14="http://schemas.microsoft.com/office/powerpoint/2010/main" val="3208907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800100" marR="0" lvl="1" indent="-342900" fontAlgn="base">
              <a:spcBef>
                <a:spcPts val="0"/>
              </a:spcBef>
              <a:spcAft>
                <a:spcPts val="0"/>
              </a:spcAft>
              <a:buSzPts val="1300"/>
              <a:buFont typeface="Arial" panose="020B0604020202020204" pitchFamily="34" charset="0"/>
              <a:buChar char="•"/>
            </a:pPr>
            <a:r>
              <a:rPr lang="en-US" sz="1200" u="none" strike="noStrike" kern="0" spc="0" dirty="0" smtClean="0">
                <a:solidFill>
                  <a:srgbClr val="000000"/>
                </a:solidFill>
                <a:effectLst/>
                <a:latin typeface="Helvetica" panose="020B0604020202020204" pitchFamily="34" charset="0"/>
                <a:ea typeface="Arial Unicode MS" panose="020B0604020202020204" pitchFamily="34" charset="-128"/>
                <a:cs typeface="Arial Unicode MS" panose="020B0604020202020204" pitchFamily="34" charset="-128"/>
              </a:rPr>
              <a:t>Reveal new Wordle</a:t>
            </a:r>
          </a:p>
          <a:p>
            <a:endParaRPr lang="en-US" dirty="0"/>
          </a:p>
        </p:txBody>
      </p:sp>
      <p:sp>
        <p:nvSpPr>
          <p:cNvPr id="4" name="Slide Number Placeholder 3"/>
          <p:cNvSpPr>
            <a:spLocks noGrp="1"/>
          </p:cNvSpPr>
          <p:nvPr>
            <p:ph type="sldNum" sz="quarter" idx="10"/>
          </p:nvPr>
        </p:nvSpPr>
        <p:spPr/>
        <p:txBody>
          <a:bodyPr/>
          <a:lstStyle/>
          <a:p>
            <a:fld id="{C6539446-6953-447E-A4E3-E7CFBF870046}" type="slidenum">
              <a:rPr lang="en-US" smtClean="0"/>
              <a:t>18</a:t>
            </a:fld>
            <a:endParaRPr lang="en-US" dirty="0"/>
          </a:p>
        </p:txBody>
      </p:sp>
    </p:spTree>
    <p:extLst>
      <p:ext uri="{BB962C8B-B14F-4D97-AF65-F5344CB8AC3E}">
        <p14:creationId xmlns:p14="http://schemas.microsoft.com/office/powerpoint/2010/main" val="103733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5" name="sky"/>
          <p:cNvSpPr/>
          <p:nvPr/>
        </p:nvSpPr>
        <p:spPr>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B2D3E9E-A95C-48F2-B4BF-A71542E0BE9A}" type="datetime1">
              <a:rPr lang="en-US"/>
              <a:t>3/3/16</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dirty="0"/>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US"/>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a:t>3/3/16</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12952B5-7A2F-4CC8-B7CE-9234E21C2837}" type="datetime1">
              <a:rPr lang="en-US"/>
              <a:t>3/3/16</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E1DA07A-9201-4B4B-BAF2-015AFA30F520}" type="datetime1">
              <a:rPr lang="en-US"/>
              <a:t>3/3/16</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4FAB73BC-B049-4115-A692-8D63A059BFB8}" type="slidenum">
              <a:rPr/>
              <a:t>‹#›</a:t>
            </a:fld>
            <a:endParaRPr dirty="0"/>
          </a:p>
        </p:txBody>
      </p:sp>
      <p:sp>
        <p:nvSpPr>
          <p:cNvPr id="10" name="Title 9"/>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a:t>3/3/16</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4FAB73BC-B049-4115-A692-8D63A059BFB8}" type="slidenum">
              <a:rPr/>
              <a:t>‹#›</a:t>
            </a:fld>
            <a:endParaRPr dirty="0"/>
          </a:p>
        </p:txBody>
      </p:sp>
      <p:sp>
        <p:nvSpPr>
          <p:cNvPr id="6" name="Title 5"/>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dirty="0"/>
          </a:p>
        </p:txBody>
      </p:sp>
      <p:sp>
        <p:nvSpPr>
          <p:cNvPr id="2" name="Date Placeholder 1"/>
          <p:cNvSpPr>
            <a:spLocks noGrp="1"/>
          </p:cNvSpPr>
          <p:nvPr>
            <p:ph type="dt" sz="half" idx="10"/>
          </p:nvPr>
        </p:nvSpPr>
        <p:spPr/>
        <p:txBody>
          <a:bodyPr/>
          <a:lstStyle/>
          <a:p>
            <a:fld id="{8DDF5F92-E675-4B36-9A60-69A962A68675}" type="datetime1">
              <a:rPr lang="en-US"/>
              <a:t>3/3/16</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US"/>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a:t>3/3/16</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US"/>
              <a:t>Click to edit Master title style</a:t>
            </a:r>
            <a:endParaRPr/>
          </a:p>
        </p:txBody>
      </p:sp>
      <p:sp>
        <p:nvSpPr>
          <p:cNvPr id="3" name="Picture Placeholder 2"/>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a:t>3/3/16</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5F4E5243-F52A-4D37-9694-EB26C6C31910}" type="datetime1">
              <a:rPr lang="en-US"/>
              <a:t>3/3/16</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A77B6E1-634A-48DC-9E8B-D894023267EF}" type="datetime1">
              <a:rPr lang="en-US"/>
              <a:t>3/3/16</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F73DAE6-3A95-4807-BDC5-3D293476DCDF}" type="slidenum">
              <a:rPr lang="en-US" altLang="en-US" smtClean="0"/>
              <a:pPr/>
              <a:t>‹#›</a:t>
            </a:fld>
            <a:endParaRPr lang="en-US" altLang="en-US"/>
          </a:p>
        </p:txBody>
      </p:sp>
    </p:spTree>
    <p:extLst>
      <p:ext uri="{BB962C8B-B14F-4D97-AF65-F5344CB8AC3E}">
        <p14:creationId xmlns:p14="http://schemas.microsoft.com/office/powerpoint/2010/main" val="131380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1">
              <a:rPr lang="en-US" smtClean="0"/>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29475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5255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t>3/3/16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03545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1">
              <a:rPr lang="en-US" smtClean="0"/>
              <a:t>3/3/16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3548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1">
              <a:rPr lang="en-US" smtClean="0"/>
              <a:t>3/3/16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7829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1">
              <a:rPr lang="en-US" smtClean="0"/>
              <a:t>3/3/16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7638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smtClean="0"/>
              <a:t>3/3/16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8126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smtClean="0"/>
              <a:t>3/3/16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4295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1">
              <a:rPr lang="en-US" smtClean="0"/>
              <a:pPr/>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42741762"/>
      </p:ext>
    </p:extLst>
  </p:cSld>
  <p:clrMapOvr>
    <a:masterClrMapping/>
  </p:clrMapOvr>
  <p:timing>
    <p:tnLst>
      <p:par>
        <p:cTn xmlns:p14="http://schemas.microsoft.com/office/powerpoint/2010/main" id="1" dur="indefinite" restart="never" nodeType="tmRoot"/>
      </p:par>
    </p:tnLst>
  </p:timing>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1">
              <a:rPr lang="en-US" smtClean="0"/>
              <a:pPr/>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23820792"/>
      </p:ext>
    </p:extLst>
  </p:cSld>
  <p:clrMapOvr>
    <a:masterClrMapping/>
  </p:clrMapOvr>
  <p:timing>
    <p:tnLst>
      <p:par>
        <p:cTn xmlns:p14="http://schemas.microsoft.com/office/powerpoint/2010/main" id="1" dur="indefinite" restart="never" nodeType="tmRoot"/>
      </p:par>
    </p:tnLst>
  </p:timing>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1">
              <a:rPr lang="en-US" smtClean="0"/>
              <a:pPr/>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44997675"/>
      </p:ext>
    </p:extLst>
  </p:cSld>
  <p:clrMapOvr>
    <a:masterClrMapping/>
  </p:clrMapOvr>
  <p:timing>
    <p:tnLst>
      <p:par>
        <p:cTn xmlns:p14="http://schemas.microsoft.com/office/powerpoint/2010/main" id="1" dur="indefinite" restart="never" nodeType="tmRoot"/>
      </p:par>
    </p:tnLst>
  </p:timing>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1">
              <a:rPr lang="en-US" smtClean="0"/>
              <a:pPr/>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5842660"/>
      </p:ext>
    </p:extLst>
  </p:cSld>
  <p:clrMapOvr>
    <a:masterClrMapping/>
  </p:clrMapOvr>
  <p:timing>
    <p:tnLst>
      <p:par>
        <p:cTn xmlns:p14="http://schemas.microsoft.com/office/powerpoint/2010/main" id="1" dur="indefinite" restart="never" nodeType="tmRoot"/>
      </p:par>
    </p:tnLst>
  </p:timing>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1">
              <a:rPr lang="en-US" smtClean="0"/>
              <a:pPr/>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57005771"/>
      </p:ext>
    </p:extLst>
  </p:cSld>
  <p:clrMapOvr>
    <a:masterClrMapping/>
  </p:clrMapOvr>
  <p:timing>
    <p:tnLst>
      <p:par>
        <p:cTn xmlns:p14="http://schemas.microsoft.com/office/powerpoint/2010/main" id="1" dur="indefinite" restart="never" nodeType="tmRoot"/>
      </p:par>
    </p:tnLst>
  </p:timing>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1">
              <a:rPr lang="en-US" smtClean="0"/>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6048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1">
              <a:rPr lang="en-US" smtClean="0"/>
              <a:t>3/3/16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1880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dirty="0"/>
          </a:p>
        </p:txBody>
      </p:sp>
      <p:sp>
        <p:nvSpPr>
          <p:cNvPr id="8" name="water3"/>
          <p:cNvSpPr/>
          <p:nvPr/>
        </p:nvSpPr>
        <p:spPr>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800" cap="all" baseline="0">
                <a:solidFill>
                  <a:schemeClr val="tx1"/>
                </a:solidFill>
              </a:defRPr>
            </a:lvl1pPr>
          </a:lstStyle>
          <a:p>
            <a:fld id="{5586B75A-687E-405C-8A0B-8D00578BA2C3}" type="datetime1">
              <a:rPr lang="en-US"/>
              <a:pPr/>
              <a:t>3/3/16</a:t>
            </a:fld>
            <a:endParaRPr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solidFill>
              </a:defRPr>
            </a:lvl1pPr>
          </a:lstStyle>
          <a:p>
            <a:endParaRPr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cap="all" baseline="0">
                <a:solidFill>
                  <a:schemeClr val="tx1"/>
                </a:solidFill>
              </a:defRPr>
            </a:lvl1pPr>
          </a:lstStyle>
          <a:p>
            <a:fld id="{4FAB73BC-B049-4115-A692-8D63A059BFB8}" type="slidenum">
              <a:rPr/>
              <a:pPr/>
              <a:t>‹#›</a:t>
            </a:fld>
            <a:endParaRPr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1">
              <a:rPr lang="en-US" smtClean="0"/>
              <a:pPr/>
              <a:t>3/3/16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6913973"/>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 id="2147484242" r:id="rId13"/>
    <p:sldLayoutId id="2147484243" r:id="rId14"/>
    <p:sldLayoutId id="2147484244" r:id="rId15"/>
    <p:sldLayoutId id="214748424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345" Type="http://schemas.openxmlformats.org/officeDocument/2006/relationships/tags" Target="../tags/tag345.xml"/><Relationship Id="rId346" Type="http://schemas.openxmlformats.org/officeDocument/2006/relationships/tags" Target="../tags/tag346.xml"/><Relationship Id="rId347" Type="http://schemas.openxmlformats.org/officeDocument/2006/relationships/tags" Target="../tags/tag347.xml"/><Relationship Id="rId348" Type="http://schemas.openxmlformats.org/officeDocument/2006/relationships/tags" Target="../tags/tag348.xml"/><Relationship Id="rId349" Type="http://schemas.openxmlformats.org/officeDocument/2006/relationships/tags" Target="../tags/tag34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170" Type="http://schemas.openxmlformats.org/officeDocument/2006/relationships/tags" Target="../tags/tag170.xml"/><Relationship Id="rId171" Type="http://schemas.openxmlformats.org/officeDocument/2006/relationships/tags" Target="../tags/tag171.xml"/><Relationship Id="rId172" Type="http://schemas.openxmlformats.org/officeDocument/2006/relationships/tags" Target="../tags/tag172.xml"/><Relationship Id="rId173" Type="http://schemas.openxmlformats.org/officeDocument/2006/relationships/tags" Target="../tags/tag173.xml"/><Relationship Id="rId174" Type="http://schemas.openxmlformats.org/officeDocument/2006/relationships/tags" Target="../tags/tag174.xml"/><Relationship Id="rId175" Type="http://schemas.openxmlformats.org/officeDocument/2006/relationships/tags" Target="../tags/tag175.xml"/><Relationship Id="rId176" Type="http://schemas.openxmlformats.org/officeDocument/2006/relationships/tags" Target="../tags/tag176.xml"/><Relationship Id="rId177" Type="http://schemas.openxmlformats.org/officeDocument/2006/relationships/tags" Target="../tags/tag177.xml"/><Relationship Id="rId178" Type="http://schemas.openxmlformats.org/officeDocument/2006/relationships/tags" Target="../tags/tag178.xml"/><Relationship Id="rId179" Type="http://schemas.openxmlformats.org/officeDocument/2006/relationships/tags" Target="../tags/tag179.xml"/><Relationship Id="rId260" Type="http://schemas.openxmlformats.org/officeDocument/2006/relationships/tags" Target="../tags/tag260.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61" Type="http://schemas.openxmlformats.org/officeDocument/2006/relationships/tags" Target="../tags/tag261.xml"/><Relationship Id="rId262" Type="http://schemas.openxmlformats.org/officeDocument/2006/relationships/tags" Target="../tags/tag262.xml"/><Relationship Id="rId263" Type="http://schemas.openxmlformats.org/officeDocument/2006/relationships/tags" Target="../tags/tag263.xml"/><Relationship Id="rId264" Type="http://schemas.openxmlformats.org/officeDocument/2006/relationships/tags" Target="../tags/tag264.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200" Type="http://schemas.openxmlformats.org/officeDocument/2006/relationships/tags" Target="../tags/tag200.xml"/><Relationship Id="rId201" Type="http://schemas.openxmlformats.org/officeDocument/2006/relationships/tags" Target="../tags/tag201.xml"/><Relationship Id="rId202" Type="http://schemas.openxmlformats.org/officeDocument/2006/relationships/tags" Target="../tags/tag202.xml"/><Relationship Id="rId203" Type="http://schemas.openxmlformats.org/officeDocument/2006/relationships/tags" Target="../tags/tag203.xml"/><Relationship Id="rId204" Type="http://schemas.openxmlformats.org/officeDocument/2006/relationships/tags" Target="../tags/tag204.xml"/><Relationship Id="rId205" Type="http://schemas.openxmlformats.org/officeDocument/2006/relationships/tags" Target="../tags/tag205.xml"/><Relationship Id="rId206" Type="http://schemas.openxmlformats.org/officeDocument/2006/relationships/tags" Target="../tags/tag206.xml"/><Relationship Id="rId207" Type="http://schemas.openxmlformats.org/officeDocument/2006/relationships/tags" Target="../tags/tag207.xml"/><Relationship Id="rId208" Type="http://schemas.openxmlformats.org/officeDocument/2006/relationships/tags" Target="../tags/tag208.xml"/><Relationship Id="rId209" Type="http://schemas.openxmlformats.org/officeDocument/2006/relationships/tags" Target="../tags/tag209.xml"/><Relationship Id="rId265" Type="http://schemas.openxmlformats.org/officeDocument/2006/relationships/tags" Target="../tags/tag265.xml"/><Relationship Id="rId266" Type="http://schemas.openxmlformats.org/officeDocument/2006/relationships/tags" Target="../tags/tag266.xml"/><Relationship Id="rId267" Type="http://schemas.openxmlformats.org/officeDocument/2006/relationships/tags" Target="../tags/tag267.xml"/><Relationship Id="rId268" Type="http://schemas.openxmlformats.org/officeDocument/2006/relationships/tags" Target="../tags/tag268.xml"/><Relationship Id="rId269" Type="http://schemas.openxmlformats.org/officeDocument/2006/relationships/tags" Target="../tags/tag269.xml"/><Relationship Id="rId350" Type="http://schemas.openxmlformats.org/officeDocument/2006/relationships/tags" Target="../tags/tag350.xml"/><Relationship Id="rId351" Type="http://schemas.openxmlformats.org/officeDocument/2006/relationships/tags" Target="../tags/tag351.xml"/><Relationship Id="rId352" Type="http://schemas.openxmlformats.org/officeDocument/2006/relationships/tags" Target="../tags/tag352.xml"/><Relationship Id="rId353" Type="http://schemas.openxmlformats.org/officeDocument/2006/relationships/tags" Target="../tags/tag353.xml"/><Relationship Id="rId354" Type="http://schemas.openxmlformats.org/officeDocument/2006/relationships/tags" Target="../tags/tag354.xml"/><Relationship Id="rId355" Type="http://schemas.openxmlformats.org/officeDocument/2006/relationships/tags" Target="../tags/tag355.xml"/><Relationship Id="rId356" Type="http://schemas.openxmlformats.org/officeDocument/2006/relationships/tags" Target="../tags/tag356.xml"/><Relationship Id="rId357" Type="http://schemas.openxmlformats.org/officeDocument/2006/relationships/tags" Target="../tags/tag357.xml"/><Relationship Id="rId358" Type="http://schemas.openxmlformats.org/officeDocument/2006/relationships/tags" Target="../tags/tag358.xml"/><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359" Type="http://schemas.openxmlformats.org/officeDocument/2006/relationships/tags" Target="../tags/tag35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180" Type="http://schemas.openxmlformats.org/officeDocument/2006/relationships/tags" Target="../tags/tag180.xml"/><Relationship Id="rId181" Type="http://schemas.openxmlformats.org/officeDocument/2006/relationships/tags" Target="../tags/tag181.xml"/><Relationship Id="rId182" Type="http://schemas.openxmlformats.org/officeDocument/2006/relationships/tags" Target="../tags/tag182.xml"/><Relationship Id="rId183" Type="http://schemas.openxmlformats.org/officeDocument/2006/relationships/tags" Target="../tags/tag183.xml"/><Relationship Id="rId184" Type="http://schemas.openxmlformats.org/officeDocument/2006/relationships/tags" Target="../tags/tag184.xml"/><Relationship Id="rId185" Type="http://schemas.openxmlformats.org/officeDocument/2006/relationships/tags" Target="../tags/tag185.xml"/><Relationship Id="rId186" Type="http://schemas.openxmlformats.org/officeDocument/2006/relationships/tags" Target="../tags/tag186.xml"/><Relationship Id="rId187" Type="http://schemas.openxmlformats.org/officeDocument/2006/relationships/tags" Target="../tags/tag187.xml"/><Relationship Id="rId188" Type="http://schemas.openxmlformats.org/officeDocument/2006/relationships/tags" Target="../tags/tag188.xml"/><Relationship Id="rId189" Type="http://schemas.openxmlformats.org/officeDocument/2006/relationships/tags" Target="../tags/tag189.xml"/><Relationship Id="rId270" Type="http://schemas.openxmlformats.org/officeDocument/2006/relationships/tags" Target="../tags/tag270.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271" Type="http://schemas.openxmlformats.org/officeDocument/2006/relationships/tags" Target="../tags/tag271.xml"/><Relationship Id="rId272" Type="http://schemas.openxmlformats.org/officeDocument/2006/relationships/tags" Target="../tags/tag272.xml"/><Relationship Id="rId273" Type="http://schemas.openxmlformats.org/officeDocument/2006/relationships/tags" Target="../tags/tag273.xml"/><Relationship Id="rId274" Type="http://schemas.openxmlformats.org/officeDocument/2006/relationships/tags" Target="../tags/tag274.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210" Type="http://schemas.openxmlformats.org/officeDocument/2006/relationships/tags" Target="../tags/tag210.xml"/><Relationship Id="rId211" Type="http://schemas.openxmlformats.org/officeDocument/2006/relationships/tags" Target="../tags/tag211.xml"/><Relationship Id="rId212" Type="http://schemas.openxmlformats.org/officeDocument/2006/relationships/tags" Target="../tags/tag212.xml"/><Relationship Id="rId213" Type="http://schemas.openxmlformats.org/officeDocument/2006/relationships/tags" Target="../tags/tag213.xml"/><Relationship Id="rId214" Type="http://schemas.openxmlformats.org/officeDocument/2006/relationships/tags" Target="../tags/tag214.xml"/><Relationship Id="rId215" Type="http://schemas.openxmlformats.org/officeDocument/2006/relationships/tags" Target="../tags/tag215.xml"/><Relationship Id="rId216" Type="http://schemas.openxmlformats.org/officeDocument/2006/relationships/tags" Target="../tags/tag216.xml"/><Relationship Id="rId217" Type="http://schemas.openxmlformats.org/officeDocument/2006/relationships/tags" Target="../tags/tag217.xml"/><Relationship Id="rId218" Type="http://schemas.openxmlformats.org/officeDocument/2006/relationships/tags" Target="../tags/tag218.xml"/><Relationship Id="rId219" Type="http://schemas.openxmlformats.org/officeDocument/2006/relationships/tags" Target="../tags/tag219.xml"/><Relationship Id="rId275" Type="http://schemas.openxmlformats.org/officeDocument/2006/relationships/tags" Target="../tags/tag275.xml"/><Relationship Id="rId276" Type="http://schemas.openxmlformats.org/officeDocument/2006/relationships/tags" Target="../tags/tag276.xml"/><Relationship Id="rId277" Type="http://schemas.openxmlformats.org/officeDocument/2006/relationships/tags" Target="../tags/tag277.xml"/><Relationship Id="rId278" Type="http://schemas.openxmlformats.org/officeDocument/2006/relationships/tags" Target="../tags/tag278.xml"/><Relationship Id="rId279" Type="http://schemas.openxmlformats.org/officeDocument/2006/relationships/tags" Target="../tags/tag279.xml"/><Relationship Id="rId300" Type="http://schemas.openxmlformats.org/officeDocument/2006/relationships/tags" Target="../tags/tag300.xml"/><Relationship Id="rId301" Type="http://schemas.openxmlformats.org/officeDocument/2006/relationships/tags" Target="../tags/tag301.xml"/><Relationship Id="rId302" Type="http://schemas.openxmlformats.org/officeDocument/2006/relationships/tags" Target="../tags/tag302.xml"/><Relationship Id="rId303" Type="http://schemas.openxmlformats.org/officeDocument/2006/relationships/tags" Target="../tags/tag303.xml"/><Relationship Id="rId304" Type="http://schemas.openxmlformats.org/officeDocument/2006/relationships/tags" Target="../tags/tag304.xml"/><Relationship Id="rId305" Type="http://schemas.openxmlformats.org/officeDocument/2006/relationships/tags" Target="../tags/tag305.xml"/><Relationship Id="rId306" Type="http://schemas.openxmlformats.org/officeDocument/2006/relationships/tags" Target="../tags/tag306.xml"/><Relationship Id="rId307" Type="http://schemas.openxmlformats.org/officeDocument/2006/relationships/tags" Target="../tags/tag307.xml"/><Relationship Id="rId308" Type="http://schemas.openxmlformats.org/officeDocument/2006/relationships/tags" Target="../tags/tag308.xml"/><Relationship Id="rId309" Type="http://schemas.openxmlformats.org/officeDocument/2006/relationships/tags" Target="../tags/tag309.xml"/><Relationship Id="rId360" Type="http://schemas.openxmlformats.org/officeDocument/2006/relationships/tags" Target="../tags/tag360.xml"/><Relationship Id="rId361" Type="http://schemas.openxmlformats.org/officeDocument/2006/relationships/tags" Target="../tags/tag361.xml"/><Relationship Id="rId362" Type="http://schemas.openxmlformats.org/officeDocument/2006/relationships/tags" Target="../tags/tag362.xml"/><Relationship Id="rId363" Type="http://schemas.openxmlformats.org/officeDocument/2006/relationships/tags" Target="../tags/tag363.xml"/><Relationship Id="rId364" Type="http://schemas.openxmlformats.org/officeDocument/2006/relationships/tags" Target="../tags/tag364.xml"/><Relationship Id="rId365" Type="http://schemas.openxmlformats.org/officeDocument/2006/relationships/tags" Target="../tags/tag365.xml"/><Relationship Id="rId366" Type="http://schemas.openxmlformats.org/officeDocument/2006/relationships/tags" Target="../tags/tag366.xml"/><Relationship Id="rId367" Type="http://schemas.openxmlformats.org/officeDocument/2006/relationships/tags" Target="../tags/tag367.xml"/><Relationship Id="rId368" Type="http://schemas.openxmlformats.org/officeDocument/2006/relationships/tags" Target="../tags/tag368.xml"/><Relationship Id="rId369" Type="http://schemas.openxmlformats.org/officeDocument/2006/relationships/tags" Target="../tags/tag36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90" Type="http://schemas.openxmlformats.org/officeDocument/2006/relationships/tags" Target="../tags/tag190.xml"/><Relationship Id="rId191" Type="http://schemas.openxmlformats.org/officeDocument/2006/relationships/tags" Target="../tags/tag191.xml"/><Relationship Id="rId192" Type="http://schemas.openxmlformats.org/officeDocument/2006/relationships/tags" Target="../tags/tag192.xml"/><Relationship Id="rId193" Type="http://schemas.openxmlformats.org/officeDocument/2006/relationships/tags" Target="../tags/tag193.xml"/><Relationship Id="rId194" Type="http://schemas.openxmlformats.org/officeDocument/2006/relationships/tags" Target="../tags/tag194.xml"/><Relationship Id="rId195" Type="http://schemas.openxmlformats.org/officeDocument/2006/relationships/tags" Target="../tags/tag195.xml"/><Relationship Id="rId196" Type="http://schemas.openxmlformats.org/officeDocument/2006/relationships/tags" Target="../tags/tag196.xml"/><Relationship Id="rId197" Type="http://schemas.openxmlformats.org/officeDocument/2006/relationships/tags" Target="../tags/tag197.xml"/><Relationship Id="rId198" Type="http://schemas.openxmlformats.org/officeDocument/2006/relationships/tags" Target="../tags/tag198.xml"/><Relationship Id="rId199" Type="http://schemas.openxmlformats.org/officeDocument/2006/relationships/tags" Target="../tags/tag199.xml"/><Relationship Id="rId280" Type="http://schemas.openxmlformats.org/officeDocument/2006/relationships/tags" Target="../tags/tag280.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281" Type="http://schemas.openxmlformats.org/officeDocument/2006/relationships/tags" Target="../tags/tag281.xml"/><Relationship Id="rId282" Type="http://schemas.openxmlformats.org/officeDocument/2006/relationships/tags" Target="../tags/tag282.xml"/><Relationship Id="rId283" Type="http://schemas.openxmlformats.org/officeDocument/2006/relationships/tags" Target="../tags/tag283.xml"/><Relationship Id="rId284" Type="http://schemas.openxmlformats.org/officeDocument/2006/relationships/tags" Target="../tags/tag284.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220" Type="http://schemas.openxmlformats.org/officeDocument/2006/relationships/tags" Target="../tags/tag220.xml"/><Relationship Id="rId221" Type="http://schemas.openxmlformats.org/officeDocument/2006/relationships/tags" Target="../tags/tag221.xml"/><Relationship Id="rId222" Type="http://schemas.openxmlformats.org/officeDocument/2006/relationships/tags" Target="../tags/tag222.xml"/><Relationship Id="rId223" Type="http://schemas.openxmlformats.org/officeDocument/2006/relationships/tags" Target="../tags/tag223.xml"/><Relationship Id="rId224" Type="http://schemas.openxmlformats.org/officeDocument/2006/relationships/tags" Target="../tags/tag224.xml"/><Relationship Id="rId225" Type="http://schemas.openxmlformats.org/officeDocument/2006/relationships/tags" Target="../tags/tag225.xml"/><Relationship Id="rId226" Type="http://schemas.openxmlformats.org/officeDocument/2006/relationships/tags" Target="../tags/tag226.xml"/><Relationship Id="rId227" Type="http://schemas.openxmlformats.org/officeDocument/2006/relationships/tags" Target="../tags/tag227.xml"/><Relationship Id="rId228" Type="http://schemas.openxmlformats.org/officeDocument/2006/relationships/tags" Target="../tags/tag228.xml"/><Relationship Id="rId229" Type="http://schemas.openxmlformats.org/officeDocument/2006/relationships/tags" Target="../tags/tag229.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285" Type="http://schemas.openxmlformats.org/officeDocument/2006/relationships/tags" Target="../tags/tag285.xml"/><Relationship Id="rId286" Type="http://schemas.openxmlformats.org/officeDocument/2006/relationships/tags" Target="../tags/tag286.xml"/><Relationship Id="rId287" Type="http://schemas.openxmlformats.org/officeDocument/2006/relationships/tags" Target="../tags/tag287.xml"/><Relationship Id="rId288" Type="http://schemas.openxmlformats.org/officeDocument/2006/relationships/tags" Target="../tags/tag288.xml"/><Relationship Id="rId289" Type="http://schemas.openxmlformats.org/officeDocument/2006/relationships/tags" Target="../tags/tag289.xml"/><Relationship Id="rId310" Type="http://schemas.openxmlformats.org/officeDocument/2006/relationships/tags" Target="../tags/tag310.xml"/><Relationship Id="rId311" Type="http://schemas.openxmlformats.org/officeDocument/2006/relationships/tags" Target="../tags/tag311.xml"/><Relationship Id="rId312" Type="http://schemas.openxmlformats.org/officeDocument/2006/relationships/tags" Target="../tags/tag312.xml"/><Relationship Id="rId313" Type="http://schemas.openxmlformats.org/officeDocument/2006/relationships/tags" Target="../tags/tag313.xml"/><Relationship Id="rId314" Type="http://schemas.openxmlformats.org/officeDocument/2006/relationships/tags" Target="../tags/tag314.xml"/><Relationship Id="rId315" Type="http://schemas.openxmlformats.org/officeDocument/2006/relationships/tags" Target="../tags/tag315.xml"/><Relationship Id="rId316" Type="http://schemas.openxmlformats.org/officeDocument/2006/relationships/tags" Target="../tags/tag316.xml"/><Relationship Id="rId317" Type="http://schemas.openxmlformats.org/officeDocument/2006/relationships/tags" Target="../tags/tag317.xml"/><Relationship Id="rId318" Type="http://schemas.openxmlformats.org/officeDocument/2006/relationships/tags" Target="../tags/tag318.xml"/><Relationship Id="rId319" Type="http://schemas.openxmlformats.org/officeDocument/2006/relationships/tags" Target="../tags/tag319.xml"/><Relationship Id="rId370" Type="http://schemas.openxmlformats.org/officeDocument/2006/relationships/tags" Target="../tags/tag370.xml"/><Relationship Id="rId371" Type="http://schemas.openxmlformats.org/officeDocument/2006/relationships/tags" Target="../tags/tag371.xml"/><Relationship Id="rId372" Type="http://schemas.openxmlformats.org/officeDocument/2006/relationships/tags" Target="../tags/tag372.xml"/><Relationship Id="rId373" Type="http://schemas.openxmlformats.org/officeDocument/2006/relationships/tags" Target="../tags/tag373.xml"/><Relationship Id="rId374" Type="http://schemas.openxmlformats.org/officeDocument/2006/relationships/tags" Target="../tags/tag374.xml"/><Relationship Id="rId375" Type="http://schemas.openxmlformats.org/officeDocument/2006/relationships/tags" Target="../tags/tag375.xml"/><Relationship Id="rId376" Type="http://schemas.openxmlformats.org/officeDocument/2006/relationships/tags" Target="../tags/tag376.xml"/><Relationship Id="rId377" Type="http://schemas.openxmlformats.org/officeDocument/2006/relationships/tags" Target="../tags/tag377.xml"/><Relationship Id="rId378" Type="http://schemas.openxmlformats.org/officeDocument/2006/relationships/tags" Target="../tags/tag378.xml"/><Relationship Id="rId379" Type="http://schemas.openxmlformats.org/officeDocument/2006/relationships/tags" Target="../tags/tag379.xml"/><Relationship Id="rId290" Type="http://schemas.openxmlformats.org/officeDocument/2006/relationships/tags" Target="../tags/tag290.xml"/><Relationship Id="rId291" Type="http://schemas.openxmlformats.org/officeDocument/2006/relationships/tags" Target="../tags/tag291.xml"/><Relationship Id="rId292" Type="http://schemas.openxmlformats.org/officeDocument/2006/relationships/tags" Target="../tags/tag292.xml"/><Relationship Id="rId293" Type="http://schemas.openxmlformats.org/officeDocument/2006/relationships/tags" Target="../tags/tag293.xml"/><Relationship Id="rId294" Type="http://schemas.openxmlformats.org/officeDocument/2006/relationships/tags" Target="../tags/tag294.xml"/><Relationship Id="rId295" Type="http://schemas.openxmlformats.org/officeDocument/2006/relationships/tags" Target="../tags/tag295.xml"/><Relationship Id="rId296" Type="http://schemas.openxmlformats.org/officeDocument/2006/relationships/tags" Target="../tags/tag296.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297" Type="http://schemas.openxmlformats.org/officeDocument/2006/relationships/tags" Target="../tags/tag297.xml"/><Relationship Id="rId298" Type="http://schemas.openxmlformats.org/officeDocument/2006/relationships/tags" Target="../tags/tag298.xml"/><Relationship Id="rId299" Type="http://schemas.openxmlformats.org/officeDocument/2006/relationships/tags" Target="../tags/tag299.xml"/><Relationship Id="rId380" Type="http://schemas.openxmlformats.org/officeDocument/2006/relationships/tags" Target="../tags/tag380.xml"/><Relationship Id="rId140" Type="http://schemas.openxmlformats.org/officeDocument/2006/relationships/tags" Target="../tags/tag140.xml"/><Relationship Id="rId141" Type="http://schemas.openxmlformats.org/officeDocument/2006/relationships/tags" Target="../tags/tag141.xml"/><Relationship Id="rId142" Type="http://schemas.openxmlformats.org/officeDocument/2006/relationships/tags" Target="../tags/tag142.xml"/><Relationship Id="rId143" Type="http://schemas.openxmlformats.org/officeDocument/2006/relationships/tags" Target="../tags/tag143.xml"/><Relationship Id="rId144" Type="http://schemas.openxmlformats.org/officeDocument/2006/relationships/tags" Target="../tags/tag144.xml"/><Relationship Id="rId145" Type="http://schemas.openxmlformats.org/officeDocument/2006/relationships/tags" Target="../tags/tag145.xml"/><Relationship Id="rId146" Type="http://schemas.openxmlformats.org/officeDocument/2006/relationships/tags" Target="../tags/tag146.xml"/><Relationship Id="rId147" Type="http://schemas.openxmlformats.org/officeDocument/2006/relationships/tags" Target="../tags/tag147.xml"/><Relationship Id="rId148" Type="http://schemas.openxmlformats.org/officeDocument/2006/relationships/tags" Target="../tags/tag148.xml"/><Relationship Id="rId149" Type="http://schemas.openxmlformats.org/officeDocument/2006/relationships/tags" Target="../tags/tag149.xml"/><Relationship Id="rId230" Type="http://schemas.openxmlformats.org/officeDocument/2006/relationships/tags" Target="../tags/tag230.xml"/><Relationship Id="rId231" Type="http://schemas.openxmlformats.org/officeDocument/2006/relationships/tags" Target="../tags/tag231.xml"/><Relationship Id="rId232" Type="http://schemas.openxmlformats.org/officeDocument/2006/relationships/tags" Target="../tags/tag232.xml"/><Relationship Id="rId233" Type="http://schemas.openxmlformats.org/officeDocument/2006/relationships/tags" Target="../tags/tag233.xml"/><Relationship Id="rId234" Type="http://schemas.openxmlformats.org/officeDocument/2006/relationships/tags" Target="../tags/tag234.xml"/><Relationship Id="rId235" Type="http://schemas.openxmlformats.org/officeDocument/2006/relationships/tags" Target="../tags/tag235.xml"/><Relationship Id="rId236" Type="http://schemas.openxmlformats.org/officeDocument/2006/relationships/tags" Target="../tags/tag236.xml"/><Relationship Id="rId237" Type="http://schemas.openxmlformats.org/officeDocument/2006/relationships/tags" Target="../tags/tag237.xml"/><Relationship Id="rId238" Type="http://schemas.openxmlformats.org/officeDocument/2006/relationships/tags" Target="../tags/tag238.xml"/><Relationship Id="rId239" Type="http://schemas.openxmlformats.org/officeDocument/2006/relationships/tags" Target="../tags/tag239.xml"/><Relationship Id="rId320" Type="http://schemas.openxmlformats.org/officeDocument/2006/relationships/tags" Target="../tags/tag320.xml"/><Relationship Id="rId321" Type="http://schemas.openxmlformats.org/officeDocument/2006/relationships/tags" Target="../tags/tag321.xml"/><Relationship Id="rId322" Type="http://schemas.openxmlformats.org/officeDocument/2006/relationships/tags" Target="../tags/tag322.xml"/><Relationship Id="rId323" Type="http://schemas.openxmlformats.org/officeDocument/2006/relationships/tags" Target="../tags/tag323.xml"/><Relationship Id="rId324" Type="http://schemas.openxmlformats.org/officeDocument/2006/relationships/tags" Target="../tags/tag324.xml"/><Relationship Id="rId325" Type="http://schemas.openxmlformats.org/officeDocument/2006/relationships/tags" Target="../tags/tag325.xml"/><Relationship Id="rId326" Type="http://schemas.openxmlformats.org/officeDocument/2006/relationships/tags" Target="../tags/tag326.xml"/><Relationship Id="rId327" Type="http://schemas.openxmlformats.org/officeDocument/2006/relationships/tags" Target="../tags/tag327.xml"/><Relationship Id="rId328" Type="http://schemas.openxmlformats.org/officeDocument/2006/relationships/tags" Target="../tags/tag328.xml"/><Relationship Id="rId329" Type="http://schemas.openxmlformats.org/officeDocument/2006/relationships/tags" Target="../tags/tag329.xml"/><Relationship Id="rId381" Type="http://schemas.openxmlformats.org/officeDocument/2006/relationships/tags" Target="../tags/tag381.xml"/><Relationship Id="rId382" Type="http://schemas.openxmlformats.org/officeDocument/2006/relationships/slideLayout" Target="../slideLayouts/slideLayout13.xml"/><Relationship Id="rId383" Type="http://schemas.openxmlformats.org/officeDocument/2006/relationships/notesSlide" Target="../notesSlides/notesSlide14.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150" Type="http://schemas.openxmlformats.org/officeDocument/2006/relationships/tags" Target="../tags/tag150.xml"/><Relationship Id="rId151" Type="http://schemas.openxmlformats.org/officeDocument/2006/relationships/tags" Target="../tags/tag151.xml"/><Relationship Id="rId152" Type="http://schemas.openxmlformats.org/officeDocument/2006/relationships/tags" Target="../tags/tag152.xml"/><Relationship Id="rId153" Type="http://schemas.openxmlformats.org/officeDocument/2006/relationships/tags" Target="../tags/tag153.xml"/><Relationship Id="rId154" Type="http://schemas.openxmlformats.org/officeDocument/2006/relationships/tags" Target="../tags/tag154.xml"/><Relationship Id="rId155" Type="http://schemas.openxmlformats.org/officeDocument/2006/relationships/tags" Target="../tags/tag155.xml"/><Relationship Id="rId156" Type="http://schemas.openxmlformats.org/officeDocument/2006/relationships/tags" Target="../tags/tag156.xml"/><Relationship Id="rId157" Type="http://schemas.openxmlformats.org/officeDocument/2006/relationships/tags" Target="../tags/tag157.xml"/><Relationship Id="rId158" Type="http://schemas.openxmlformats.org/officeDocument/2006/relationships/tags" Target="../tags/tag158.xml"/><Relationship Id="rId159" Type="http://schemas.openxmlformats.org/officeDocument/2006/relationships/tags" Target="../tags/tag159.xml"/><Relationship Id="rId240" Type="http://schemas.openxmlformats.org/officeDocument/2006/relationships/tags" Target="../tags/tag240.xml"/><Relationship Id="rId241" Type="http://schemas.openxmlformats.org/officeDocument/2006/relationships/tags" Target="../tags/tag241.xml"/><Relationship Id="rId242" Type="http://schemas.openxmlformats.org/officeDocument/2006/relationships/tags" Target="../tags/tag242.xml"/><Relationship Id="rId243" Type="http://schemas.openxmlformats.org/officeDocument/2006/relationships/tags" Target="../tags/tag243.xml"/><Relationship Id="rId244" Type="http://schemas.openxmlformats.org/officeDocument/2006/relationships/tags" Target="../tags/tag244.xml"/><Relationship Id="rId245" Type="http://schemas.openxmlformats.org/officeDocument/2006/relationships/tags" Target="../tags/tag245.xml"/><Relationship Id="rId246" Type="http://schemas.openxmlformats.org/officeDocument/2006/relationships/tags" Target="../tags/tag246.xml"/><Relationship Id="rId247" Type="http://schemas.openxmlformats.org/officeDocument/2006/relationships/tags" Target="../tags/tag247.xml"/><Relationship Id="rId248" Type="http://schemas.openxmlformats.org/officeDocument/2006/relationships/tags" Target="../tags/tag248.xml"/><Relationship Id="rId249" Type="http://schemas.openxmlformats.org/officeDocument/2006/relationships/tags" Target="../tags/tag249.xml"/><Relationship Id="rId330" Type="http://schemas.openxmlformats.org/officeDocument/2006/relationships/tags" Target="../tags/tag330.xml"/><Relationship Id="rId331" Type="http://schemas.openxmlformats.org/officeDocument/2006/relationships/tags" Target="../tags/tag331.xml"/><Relationship Id="rId332" Type="http://schemas.openxmlformats.org/officeDocument/2006/relationships/tags" Target="../tags/tag332.xml"/><Relationship Id="rId333" Type="http://schemas.openxmlformats.org/officeDocument/2006/relationships/tags" Target="../tags/tag333.xml"/><Relationship Id="rId334" Type="http://schemas.openxmlformats.org/officeDocument/2006/relationships/tags" Target="../tags/tag334.xml"/><Relationship Id="rId335" Type="http://schemas.openxmlformats.org/officeDocument/2006/relationships/tags" Target="../tags/tag335.xml"/><Relationship Id="rId336" Type="http://schemas.openxmlformats.org/officeDocument/2006/relationships/tags" Target="../tags/tag336.xml"/><Relationship Id="rId337" Type="http://schemas.openxmlformats.org/officeDocument/2006/relationships/tags" Target="../tags/tag337.xml"/><Relationship Id="rId338" Type="http://schemas.openxmlformats.org/officeDocument/2006/relationships/tags" Target="../tags/tag338.xml"/><Relationship Id="rId339" Type="http://schemas.openxmlformats.org/officeDocument/2006/relationships/tags" Target="../tags/tag33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160" Type="http://schemas.openxmlformats.org/officeDocument/2006/relationships/tags" Target="../tags/tag160.xml"/><Relationship Id="rId161" Type="http://schemas.openxmlformats.org/officeDocument/2006/relationships/tags" Target="../tags/tag161.xml"/><Relationship Id="rId162" Type="http://schemas.openxmlformats.org/officeDocument/2006/relationships/tags" Target="../tags/tag162.xml"/><Relationship Id="rId163" Type="http://schemas.openxmlformats.org/officeDocument/2006/relationships/tags" Target="../tags/tag163.xml"/><Relationship Id="rId164" Type="http://schemas.openxmlformats.org/officeDocument/2006/relationships/tags" Target="../tags/tag164.xml"/><Relationship Id="rId165" Type="http://schemas.openxmlformats.org/officeDocument/2006/relationships/tags" Target="../tags/tag165.xml"/><Relationship Id="rId166" Type="http://schemas.openxmlformats.org/officeDocument/2006/relationships/tags" Target="../tags/tag166.xml"/><Relationship Id="rId167" Type="http://schemas.openxmlformats.org/officeDocument/2006/relationships/tags" Target="../tags/tag167.xml"/><Relationship Id="rId168" Type="http://schemas.openxmlformats.org/officeDocument/2006/relationships/tags" Target="../tags/tag168.xml"/><Relationship Id="rId169" Type="http://schemas.openxmlformats.org/officeDocument/2006/relationships/tags" Target="../tags/tag169.xml"/><Relationship Id="rId250" Type="http://schemas.openxmlformats.org/officeDocument/2006/relationships/tags" Target="../tags/tag250.xml"/><Relationship Id="rId251" Type="http://schemas.openxmlformats.org/officeDocument/2006/relationships/tags" Target="../tags/tag251.xml"/><Relationship Id="rId252" Type="http://schemas.openxmlformats.org/officeDocument/2006/relationships/tags" Target="../tags/tag252.xml"/><Relationship Id="rId253" Type="http://schemas.openxmlformats.org/officeDocument/2006/relationships/tags" Target="../tags/tag253.xml"/><Relationship Id="rId254" Type="http://schemas.openxmlformats.org/officeDocument/2006/relationships/tags" Target="../tags/tag254.xml"/><Relationship Id="rId255" Type="http://schemas.openxmlformats.org/officeDocument/2006/relationships/tags" Target="../tags/tag255.xml"/><Relationship Id="rId256" Type="http://schemas.openxmlformats.org/officeDocument/2006/relationships/tags" Target="../tags/tag256.xml"/><Relationship Id="rId257" Type="http://schemas.openxmlformats.org/officeDocument/2006/relationships/tags" Target="../tags/tag257.xml"/><Relationship Id="rId258" Type="http://schemas.openxmlformats.org/officeDocument/2006/relationships/tags" Target="../tags/tag258.xml"/><Relationship Id="rId259" Type="http://schemas.openxmlformats.org/officeDocument/2006/relationships/tags" Target="../tags/tag259.xml"/><Relationship Id="rId340" Type="http://schemas.openxmlformats.org/officeDocument/2006/relationships/tags" Target="../tags/tag340.xml"/><Relationship Id="rId341" Type="http://schemas.openxmlformats.org/officeDocument/2006/relationships/tags" Target="../tags/tag341.xml"/><Relationship Id="rId342" Type="http://schemas.openxmlformats.org/officeDocument/2006/relationships/tags" Target="../tags/tag342.xml"/><Relationship Id="rId343" Type="http://schemas.openxmlformats.org/officeDocument/2006/relationships/tags" Target="../tags/tag343.xml"/><Relationship Id="rId344" Type="http://schemas.openxmlformats.org/officeDocument/2006/relationships/tags" Target="../tags/tag344.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5872" y="1309047"/>
            <a:ext cx="9602789" cy="1790614"/>
          </a:xfrm>
        </p:spPr>
        <p:txBody>
          <a:bodyPr/>
          <a:lstStyle/>
          <a:p>
            <a:pPr algn="ctr"/>
            <a:r>
              <a:rPr lang="en-US" sz="6600" b="1" dirty="0">
                <a:latin typeface="Calibri Light" panose="020F0302020204030204" pitchFamily="34" charset="0"/>
              </a:rPr>
              <a:t>College Update</a:t>
            </a:r>
          </a:p>
        </p:txBody>
      </p:sp>
      <p:sp>
        <p:nvSpPr>
          <p:cNvPr id="3" name="Subtitle 2"/>
          <p:cNvSpPr>
            <a:spLocks noGrp="1"/>
          </p:cNvSpPr>
          <p:nvPr>
            <p:ph type="subTitle" idx="1"/>
          </p:nvPr>
        </p:nvSpPr>
        <p:spPr>
          <a:xfrm>
            <a:off x="1295995" y="3542655"/>
            <a:ext cx="9601200" cy="1680274"/>
          </a:xfrm>
        </p:spPr>
        <p:txBody>
          <a:bodyPr>
            <a:noAutofit/>
          </a:bodyPr>
          <a:lstStyle/>
          <a:p>
            <a:pPr algn="ctr"/>
            <a:r>
              <a:rPr lang="en-US" sz="4000" b="1" dirty="0">
                <a:latin typeface="Calibri Light" panose="020F0302020204030204" pitchFamily="34" charset="0"/>
              </a:rPr>
              <a:t> Winter 2016</a:t>
            </a:r>
          </a:p>
          <a:p>
            <a:pPr algn="ctr"/>
            <a:r>
              <a:rPr lang="en-US" sz="4000" b="1" dirty="0" smtClean="0">
                <a:latin typeface="Calibri Light" panose="020F0302020204030204" pitchFamily="34" charset="0"/>
              </a:rPr>
              <a:t>February </a:t>
            </a:r>
            <a:r>
              <a:rPr lang="en-US" sz="4000" b="1" dirty="0">
                <a:latin typeface="Calibri Light" panose="020F0302020204030204" pitchFamily="34" charset="0"/>
              </a:rPr>
              <a:t>26, 2016</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6648" y="321608"/>
            <a:ext cx="2375352" cy="1357067"/>
          </a:xfrm>
          <a:prstGeom prst="rect">
            <a:avLst/>
          </a:prstGeom>
        </p:spPr>
      </p:pic>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6" y="265176"/>
            <a:ext cx="9102114" cy="1088136"/>
          </a:xfrm>
        </p:spPr>
        <p:txBody>
          <a:bodyPr>
            <a:normAutofit/>
          </a:bodyPr>
          <a:lstStyle/>
          <a:p>
            <a:r>
              <a:rPr lang="en-US" sz="4500" b="1" u="sng" dirty="0">
                <a:latin typeface="Calibri Light" panose="020F0302020204030204" pitchFamily="34" charset="0"/>
              </a:rPr>
              <a:t>Today’s Agenda</a:t>
            </a:r>
          </a:p>
        </p:txBody>
      </p:sp>
      <p:sp>
        <p:nvSpPr>
          <p:cNvPr id="3" name="Content Placeholder 2"/>
          <p:cNvSpPr>
            <a:spLocks noGrp="1"/>
          </p:cNvSpPr>
          <p:nvPr>
            <p:ph idx="1"/>
          </p:nvPr>
        </p:nvSpPr>
        <p:spPr>
          <a:xfrm>
            <a:off x="1222408" y="1353312"/>
            <a:ext cx="9394256" cy="5239993"/>
          </a:xfrm>
        </p:spPr>
        <p:txBody>
          <a:bodyPr vert="horz" lIns="91440" tIns="45720" rIns="91440" bIns="45720" rtlCol="0" anchor="t">
            <a:normAutofit/>
          </a:bodyPr>
          <a:lstStyle/>
          <a:p>
            <a:r>
              <a:rPr lang="en-US" sz="3200" dirty="0">
                <a:latin typeface="Calibri Light" panose="020F0302020204030204" pitchFamily="34" charset="0"/>
              </a:rPr>
              <a:t>Welcome</a:t>
            </a:r>
          </a:p>
          <a:p>
            <a:r>
              <a:rPr lang="en-US" sz="3200" dirty="0">
                <a:latin typeface="Calibri Light" panose="020F0302020204030204" pitchFamily="34" charset="0"/>
              </a:rPr>
              <a:t>Shoreline Successes </a:t>
            </a:r>
          </a:p>
          <a:p>
            <a:r>
              <a:rPr lang="en-US" sz="3200" dirty="0">
                <a:latin typeface="Calibri Light" panose="020F0302020204030204" pitchFamily="34" charset="0"/>
              </a:rPr>
              <a:t>Vision, Mission, </a:t>
            </a:r>
            <a:r>
              <a:rPr lang="en-US" sz="3200" dirty="0" smtClean="0">
                <a:latin typeface="Calibri Light" panose="020F0302020204030204" pitchFamily="34" charset="0"/>
              </a:rPr>
              <a:t/>
            </a:r>
            <a:br>
              <a:rPr lang="en-US" sz="3200" dirty="0" smtClean="0">
                <a:latin typeface="Calibri Light" panose="020F0302020204030204" pitchFamily="34" charset="0"/>
              </a:rPr>
            </a:br>
            <a:r>
              <a:rPr lang="en-US" sz="3200" dirty="0" smtClean="0">
                <a:latin typeface="Calibri Light" panose="020F0302020204030204" pitchFamily="34" charset="0"/>
              </a:rPr>
              <a:t>and Strategic </a:t>
            </a:r>
            <a:r>
              <a:rPr lang="en-US" sz="3200" dirty="0">
                <a:latin typeface="Calibri Light" panose="020F0302020204030204" pitchFamily="34" charset="0"/>
              </a:rPr>
              <a:t>Plan</a:t>
            </a:r>
          </a:p>
          <a:p>
            <a:r>
              <a:rPr lang="en-US" sz="3200" dirty="0">
                <a:latin typeface="Calibri Light" panose="020F0302020204030204" pitchFamily="34" charset="0"/>
              </a:rPr>
              <a:t>New Allocation Model</a:t>
            </a:r>
          </a:p>
          <a:p>
            <a:r>
              <a:rPr lang="en-US" sz="3200" dirty="0">
                <a:latin typeface="Calibri Light" panose="020F0302020204030204" pitchFamily="34" charset="0"/>
              </a:rPr>
              <a:t>Enrollment</a:t>
            </a:r>
          </a:p>
          <a:p>
            <a:r>
              <a:rPr lang="en-US" sz="3200" dirty="0">
                <a:latin typeface="Calibri Light" panose="020F0302020204030204" pitchFamily="34" charset="0"/>
              </a:rPr>
              <a:t>Questions</a:t>
            </a:r>
          </a:p>
          <a:p>
            <a:r>
              <a:rPr lang="en-US" sz="3200" dirty="0">
                <a:latin typeface="Calibri Light" panose="020F0302020204030204" pitchFamily="34" charset="0"/>
              </a:rPr>
              <a:t>Key college initiatives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8184" y="1298447"/>
            <a:ext cx="4612294" cy="4632763"/>
          </a:xfrm>
          <a:prstGeom prst="rect">
            <a:avLst/>
          </a:prstGeom>
        </p:spPr>
      </p:pic>
    </p:spTree>
    <p:extLst>
      <p:ext uri="{BB962C8B-B14F-4D97-AF65-F5344CB8AC3E}">
        <p14:creationId xmlns:p14="http://schemas.microsoft.com/office/powerpoint/2010/main" val="85602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25821" y="291201"/>
            <a:ext cx="10580812" cy="108813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accent2">
                    <a:lumMod val="50000"/>
                  </a:schemeClr>
                </a:solidFill>
                <a:latin typeface="+mj-lt"/>
                <a:ea typeface="+mj-ea"/>
                <a:cs typeface="+mj-cs"/>
              </a:defRPr>
            </a:lvl1pPr>
          </a:lstStyle>
          <a:p>
            <a:pPr algn="l"/>
            <a:endParaRPr lang="en-US" sz="4500" b="1" dirty="0">
              <a:latin typeface="Calibri Light" panose="020F0302020204030204" pitchFamily="34" charset="0"/>
            </a:endParaRPr>
          </a:p>
        </p:txBody>
      </p:sp>
      <p:sp>
        <p:nvSpPr>
          <p:cNvPr id="2" name="TextBox 1"/>
          <p:cNvSpPr txBox="1"/>
          <p:nvPr/>
        </p:nvSpPr>
        <p:spPr>
          <a:xfrm>
            <a:off x="3342199" y="1717681"/>
            <a:ext cx="4841192" cy="2554545"/>
          </a:xfrm>
          <a:prstGeom prst="rect">
            <a:avLst/>
          </a:prstGeom>
          <a:noFill/>
        </p:spPr>
        <p:txBody>
          <a:bodyPr wrap="square" rtlCol="0">
            <a:spAutoFit/>
          </a:bodyPr>
          <a:lstStyle/>
          <a:p>
            <a:pPr algn="ctr"/>
            <a:r>
              <a:rPr lang="en-US" sz="4000" b="1" dirty="0">
                <a:latin typeface="Calibri Light" panose="020F0302020204030204" pitchFamily="34" charset="0"/>
              </a:rPr>
              <a:t>Shoreline </a:t>
            </a:r>
            <a:r>
              <a:rPr lang="en-US" sz="4000" b="1" dirty="0" smtClean="0">
                <a:latin typeface="Calibri Light" panose="020F0302020204030204" pitchFamily="34" charset="0"/>
              </a:rPr>
              <a:t>Success</a:t>
            </a:r>
            <a:endParaRPr lang="en-US" sz="4000" b="1" dirty="0">
              <a:latin typeface="Calibri Light" panose="020F0302020204030204" pitchFamily="34" charset="0"/>
            </a:endParaRPr>
          </a:p>
          <a:p>
            <a:endParaRPr lang="en-US" sz="4000" b="1" dirty="0">
              <a:latin typeface="Calibri Light" panose="020F0302020204030204" pitchFamily="34" charset="0"/>
            </a:endParaRPr>
          </a:p>
          <a:p>
            <a:pPr algn="ctr"/>
            <a:r>
              <a:rPr lang="en-US" sz="4000" b="1" dirty="0">
                <a:latin typeface="Calibri Light" panose="020F0302020204030204" pitchFamily="34" charset="0"/>
              </a:rPr>
              <a:t>What makes our </a:t>
            </a:r>
            <a:r>
              <a:rPr lang="en-US" sz="4000" b="1" dirty="0" smtClean="0">
                <a:latin typeface="Calibri Light" panose="020F0302020204030204" pitchFamily="34" charset="0"/>
              </a:rPr>
              <a:t>college </a:t>
            </a:r>
            <a:r>
              <a:rPr lang="en-US" sz="4000" b="1" dirty="0">
                <a:latin typeface="Calibri Light" panose="020F0302020204030204" pitchFamily="34" charset="0"/>
              </a:rPr>
              <a:t>great?</a:t>
            </a:r>
          </a:p>
        </p:txBody>
      </p:sp>
    </p:spTree>
    <p:extLst>
      <p:ext uri="{BB962C8B-B14F-4D97-AF65-F5344CB8AC3E}">
        <p14:creationId xmlns:p14="http://schemas.microsoft.com/office/powerpoint/2010/main" val="338574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720" y="606139"/>
            <a:ext cx="9509759" cy="1088136"/>
          </a:xfrm>
        </p:spPr>
        <p:txBody>
          <a:bodyPr>
            <a:normAutofit/>
          </a:bodyPr>
          <a:lstStyle/>
          <a:p>
            <a:r>
              <a:rPr lang="en-US" sz="4500" b="1" dirty="0">
                <a:latin typeface="Calibri Light" panose="020F0302020204030204" pitchFamily="34" charset="0"/>
              </a:rPr>
              <a:t>State of the College</a:t>
            </a:r>
          </a:p>
        </p:txBody>
      </p:sp>
      <p:sp>
        <p:nvSpPr>
          <p:cNvPr id="3" name="Content Placeholder 2"/>
          <p:cNvSpPr>
            <a:spLocks noGrp="1"/>
          </p:cNvSpPr>
          <p:nvPr>
            <p:ph idx="1"/>
          </p:nvPr>
        </p:nvSpPr>
        <p:spPr>
          <a:xfrm>
            <a:off x="426720" y="1905977"/>
            <a:ext cx="7256781" cy="4480625"/>
          </a:xfrm>
        </p:spPr>
        <p:txBody>
          <a:bodyPr>
            <a:normAutofit/>
          </a:bodyPr>
          <a:lstStyle/>
          <a:p>
            <a:r>
              <a:rPr lang="en-US" sz="4000" dirty="0" smtClean="0">
                <a:latin typeface="Calibri Light" panose="020F0302020204030204" pitchFamily="34" charset="0"/>
              </a:rPr>
              <a:t>Present position</a:t>
            </a:r>
            <a:endParaRPr lang="en-US" sz="4000" dirty="0">
              <a:latin typeface="Calibri Light" panose="020F0302020204030204" pitchFamily="34" charset="0"/>
            </a:endParaRPr>
          </a:p>
          <a:p>
            <a:r>
              <a:rPr lang="en-US" sz="4000" dirty="0" smtClean="0">
                <a:latin typeface="Calibri Light" panose="020F0302020204030204" pitchFamily="34" charset="0"/>
              </a:rPr>
              <a:t>What drives our work?</a:t>
            </a:r>
          </a:p>
          <a:p>
            <a:r>
              <a:rPr lang="en-US" sz="4000" dirty="0" smtClean="0">
                <a:latin typeface="Calibri Light" panose="020F0302020204030204" pitchFamily="34" charset="0"/>
              </a:rPr>
              <a:t>In charge of our destiny</a:t>
            </a:r>
            <a:endParaRPr lang="en-US" sz="4000" dirty="0">
              <a:latin typeface="Calibri Light" panose="020F030202020403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0888" y="1442815"/>
            <a:ext cx="4874860" cy="3860705"/>
          </a:xfrm>
          <a:prstGeom prst="rect">
            <a:avLst/>
          </a:prstGeom>
        </p:spPr>
      </p:pic>
    </p:spTree>
    <p:extLst>
      <p:ext uri="{BB962C8B-B14F-4D97-AF65-F5344CB8AC3E}">
        <p14:creationId xmlns:p14="http://schemas.microsoft.com/office/powerpoint/2010/main" val="383579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720" y="606139"/>
            <a:ext cx="9509759" cy="1088136"/>
          </a:xfrm>
        </p:spPr>
        <p:txBody>
          <a:bodyPr>
            <a:normAutofit/>
          </a:bodyPr>
          <a:lstStyle/>
          <a:p>
            <a:r>
              <a:rPr lang="en-US" sz="4500" b="1" dirty="0">
                <a:latin typeface="Calibri Light" panose="020F0302020204030204" pitchFamily="34" charset="0"/>
              </a:rPr>
              <a:t>Vision and Mission</a:t>
            </a:r>
          </a:p>
        </p:txBody>
      </p:sp>
      <p:sp>
        <p:nvSpPr>
          <p:cNvPr id="3" name="Content Placeholder 2"/>
          <p:cNvSpPr>
            <a:spLocks noGrp="1"/>
          </p:cNvSpPr>
          <p:nvPr>
            <p:ph idx="1"/>
          </p:nvPr>
        </p:nvSpPr>
        <p:spPr>
          <a:xfrm>
            <a:off x="426720" y="1905977"/>
            <a:ext cx="7256781" cy="4480625"/>
          </a:xfrm>
        </p:spPr>
        <p:txBody>
          <a:bodyPr>
            <a:normAutofit/>
          </a:bodyPr>
          <a:lstStyle/>
          <a:p>
            <a:r>
              <a:rPr lang="en-US" sz="4000" dirty="0">
                <a:latin typeface="Calibri Light" panose="020F0302020204030204" pitchFamily="34" charset="0"/>
              </a:rPr>
              <a:t>Excellence</a:t>
            </a:r>
          </a:p>
          <a:p>
            <a:r>
              <a:rPr lang="en-US" sz="4000" dirty="0">
                <a:latin typeface="Calibri Light" panose="020F0302020204030204" pitchFamily="34" charset="0"/>
              </a:rPr>
              <a:t>Teaching</a:t>
            </a:r>
          </a:p>
          <a:p>
            <a:r>
              <a:rPr lang="en-US" sz="4000" dirty="0">
                <a:latin typeface="Calibri Light" panose="020F0302020204030204" pitchFamily="34" charset="0"/>
              </a:rPr>
              <a:t>Learning</a:t>
            </a:r>
          </a:p>
          <a:p>
            <a:r>
              <a:rPr lang="en-US" sz="4000" dirty="0">
                <a:latin typeface="Calibri Light" panose="020F0302020204030204" pitchFamily="34" charset="0"/>
              </a:rPr>
              <a:t>Inclusiveness</a:t>
            </a:r>
          </a:p>
          <a:p>
            <a:r>
              <a:rPr lang="en-US" sz="4000" dirty="0">
                <a:latin typeface="Calibri Light" panose="020F0302020204030204" pitchFamily="34" charset="0"/>
              </a:rPr>
              <a:t>Diverse communities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6952" y="1446702"/>
            <a:ext cx="4104742" cy="4405458"/>
          </a:xfrm>
          <a:prstGeom prst="rect">
            <a:avLst/>
          </a:prstGeom>
        </p:spPr>
      </p:pic>
    </p:spTree>
    <p:extLst>
      <p:ext uri="{BB962C8B-B14F-4D97-AF65-F5344CB8AC3E}">
        <p14:creationId xmlns:p14="http://schemas.microsoft.com/office/powerpoint/2010/main" val="16912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720" y="606139"/>
            <a:ext cx="9509759" cy="1088136"/>
          </a:xfrm>
        </p:spPr>
        <p:txBody>
          <a:bodyPr>
            <a:normAutofit/>
          </a:bodyPr>
          <a:lstStyle/>
          <a:p>
            <a:r>
              <a:rPr lang="en-US" sz="4500" b="1" dirty="0">
                <a:latin typeface="Calibri Light" panose="020F0302020204030204" pitchFamily="34" charset="0"/>
              </a:rPr>
              <a:t>Strategic Plan</a:t>
            </a:r>
          </a:p>
        </p:txBody>
      </p:sp>
      <p:sp>
        <p:nvSpPr>
          <p:cNvPr id="3" name="Content Placeholder 2"/>
          <p:cNvSpPr>
            <a:spLocks noGrp="1"/>
          </p:cNvSpPr>
          <p:nvPr>
            <p:ph idx="1"/>
          </p:nvPr>
        </p:nvSpPr>
        <p:spPr>
          <a:xfrm>
            <a:off x="795210" y="1694275"/>
            <a:ext cx="8348790" cy="4995204"/>
          </a:xfrm>
        </p:spPr>
        <p:txBody>
          <a:bodyPr>
            <a:normAutofit/>
          </a:bodyPr>
          <a:lstStyle/>
          <a:p>
            <a:r>
              <a:rPr lang="en-US" sz="4000" dirty="0">
                <a:latin typeface="Calibri Light" panose="020F0302020204030204" pitchFamily="34" charset="0"/>
              </a:rPr>
              <a:t>Student Success</a:t>
            </a:r>
          </a:p>
          <a:p>
            <a:r>
              <a:rPr lang="en-US" sz="4000" dirty="0">
                <a:latin typeface="Calibri Light" panose="020F0302020204030204" pitchFamily="34" charset="0"/>
              </a:rPr>
              <a:t>Excellence </a:t>
            </a:r>
          </a:p>
          <a:p>
            <a:r>
              <a:rPr lang="en-US" sz="4000" dirty="0">
                <a:latin typeface="Calibri Light" panose="020F0302020204030204" pitchFamily="34" charset="0"/>
              </a:rPr>
              <a:t>3 </a:t>
            </a:r>
            <a:r>
              <a:rPr lang="en-US" sz="4000" dirty="0" err="1" smtClean="0">
                <a:latin typeface="Calibri Light" panose="020F0302020204030204" pitchFamily="34" charset="0"/>
              </a:rPr>
              <a:t>Es</a:t>
            </a:r>
            <a:r>
              <a:rPr lang="en-US" sz="4000" dirty="0">
                <a:latin typeface="Calibri Light" panose="020F0302020204030204" pitchFamily="34" charset="0"/>
              </a:rPr>
              <a:t>: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Social </a:t>
            </a:r>
            <a:r>
              <a:rPr lang="en-US" sz="4000" dirty="0">
                <a:latin typeface="Calibri Light" panose="020F0302020204030204" pitchFamily="34" charset="0"/>
              </a:rPr>
              <a:t>equity,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ecological </a:t>
            </a:r>
            <a:r>
              <a:rPr lang="en-US" sz="4000" dirty="0">
                <a:latin typeface="Calibri Light" panose="020F0302020204030204" pitchFamily="34" charset="0"/>
              </a:rPr>
              <a:t>integrity,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and </a:t>
            </a:r>
            <a:r>
              <a:rPr lang="en-US" sz="4000" dirty="0">
                <a:latin typeface="Calibri Light" panose="020F0302020204030204" pitchFamily="34" charset="0"/>
              </a:rPr>
              <a:t>economic viability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862" y="1150207"/>
            <a:ext cx="3918806" cy="4608576"/>
          </a:xfrm>
          <a:prstGeom prst="rect">
            <a:avLst/>
          </a:prstGeom>
        </p:spPr>
      </p:pic>
    </p:spTree>
    <p:extLst>
      <p:ext uri="{BB962C8B-B14F-4D97-AF65-F5344CB8AC3E}">
        <p14:creationId xmlns:p14="http://schemas.microsoft.com/office/powerpoint/2010/main" val="273759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943" y="640080"/>
            <a:ext cx="10850880" cy="877824"/>
          </a:xfrm>
        </p:spPr>
        <p:txBody>
          <a:bodyPr>
            <a:normAutofit/>
          </a:bodyPr>
          <a:lstStyle/>
          <a:p>
            <a:r>
              <a:rPr lang="en-US" sz="4500" b="1" dirty="0">
                <a:latin typeface="Calibri Light" panose="020F0302020204030204" pitchFamily="34" charset="0"/>
              </a:rPr>
              <a:t>Confronting the Facts</a:t>
            </a:r>
          </a:p>
        </p:txBody>
      </p:sp>
      <p:sp>
        <p:nvSpPr>
          <p:cNvPr id="5" name="Content Placeholder 2"/>
          <p:cNvSpPr txBox="1">
            <a:spLocks/>
          </p:cNvSpPr>
          <p:nvPr/>
        </p:nvSpPr>
        <p:spPr>
          <a:xfrm>
            <a:off x="526943" y="1993392"/>
            <a:ext cx="11484244" cy="4050948"/>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a:lstStyle>
          <a:p>
            <a:pPr lvl="1"/>
            <a:r>
              <a:rPr lang="en-US" sz="4000" dirty="0">
                <a:latin typeface="Calibri Light" panose="020F0302020204030204" pitchFamily="34" charset="0"/>
              </a:rPr>
              <a:t>New allocation model</a:t>
            </a:r>
          </a:p>
          <a:p>
            <a:pPr lvl="2"/>
            <a:r>
              <a:rPr lang="en-US" sz="3600" dirty="0">
                <a:latin typeface="Calibri Light" panose="020F0302020204030204" pitchFamily="34" charset="0"/>
              </a:rPr>
              <a:t>Implications</a:t>
            </a:r>
          </a:p>
          <a:p>
            <a:pPr lvl="1"/>
            <a:r>
              <a:rPr lang="en-US" sz="3800" dirty="0">
                <a:latin typeface="Calibri Light" panose="020F0302020204030204" pitchFamily="34" charset="0"/>
              </a:rPr>
              <a:t>Enrollment</a:t>
            </a:r>
          </a:p>
          <a:p>
            <a:pPr marL="594360" lvl="2" indent="0">
              <a:buNone/>
            </a:pPr>
            <a:endParaRPr lang="en-US" sz="3600" dirty="0">
              <a:latin typeface="Calibri Light" panose="020F03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345" y="1737361"/>
            <a:ext cx="5017605" cy="3346703"/>
          </a:xfrm>
          <a:prstGeom prst="rect">
            <a:avLst/>
          </a:prstGeom>
        </p:spPr>
      </p:pic>
    </p:spTree>
    <p:extLst>
      <p:ext uri="{BB962C8B-B14F-4D97-AF65-F5344CB8AC3E}">
        <p14:creationId xmlns:p14="http://schemas.microsoft.com/office/powerpoint/2010/main" val="314820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82153"/>
            <a:ext cx="12192000" cy="788924"/>
          </a:xfrm>
        </p:spPr>
        <p:txBody>
          <a:bodyPr>
            <a:normAutofit fontScale="90000"/>
          </a:bodyPr>
          <a:lstStyle/>
          <a:p>
            <a:pPr algn="ctr"/>
            <a:r>
              <a:rPr lang="en-US" sz="4500" b="1" dirty="0" smtClean="0">
                <a:latin typeface="Calibri Light" panose="020F0302020204030204" pitchFamily="34" charset="0"/>
              </a:rPr>
              <a:t>Overview</a:t>
            </a:r>
            <a:br>
              <a:rPr lang="en-US" sz="4500" b="1" dirty="0" smtClean="0">
                <a:latin typeface="Calibri Light" panose="020F0302020204030204" pitchFamily="34" charset="0"/>
              </a:rPr>
            </a:br>
            <a:r>
              <a:rPr lang="en-US" sz="4500" b="1" dirty="0" smtClean="0">
                <a:latin typeface="Calibri Light" panose="020F0302020204030204" pitchFamily="34" charset="0"/>
              </a:rPr>
              <a:t>The </a:t>
            </a:r>
            <a:r>
              <a:rPr lang="en-US" sz="4500" b="1" dirty="0">
                <a:latin typeface="Calibri Light" panose="020F0302020204030204" pitchFamily="34" charset="0"/>
              </a:rPr>
              <a:t>New Allocation Model</a:t>
            </a:r>
          </a:p>
        </p:txBody>
      </p:sp>
      <p:sp>
        <p:nvSpPr>
          <p:cNvPr id="3" name="Content Placeholder 2"/>
          <p:cNvSpPr>
            <a:spLocks noGrp="1"/>
          </p:cNvSpPr>
          <p:nvPr>
            <p:ph idx="1"/>
          </p:nvPr>
        </p:nvSpPr>
        <p:spPr>
          <a:xfrm>
            <a:off x="2" y="1792223"/>
            <a:ext cx="12191998" cy="703003"/>
          </a:xfrm>
        </p:spPr>
        <p:txBody>
          <a:bodyPr>
            <a:normAutofit/>
          </a:bodyPr>
          <a:lstStyle/>
          <a:p>
            <a:pPr marL="45720" indent="0" algn="ctr">
              <a:buNone/>
            </a:pPr>
            <a:r>
              <a:rPr lang="en-US" sz="4000" b="1" dirty="0">
                <a:latin typeface="Calibri Light" panose="020F0302020204030204" pitchFamily="34" charset="0"/>
              </a:rPr>
              <a:t>What we know</a:t>
            </a:r>
          </a:p>
        </p:txBody>
      </p:sp>
      <p:graphicFrame>
        <p:nvGraphicFramePr>
          <p:cNvPr id="5" name="Diagram 4"/>
          <p:cNvGraphicFramePr/>
          <p:nvPr>
            <p:extLst>
              <p:ext uri="{D42A27DB-BD31-4B8C-83A1-F6EECF244321}">
                <p14:modId xmlns:p14="http://schemas.microsoft.com/office/powerpoint/2010/main" val="890782928"/>
              </p:ext>
            </p:extLst>
          </p:nvPr>
        </p:nvGraphicFramePr>
        <p:xfrm>
          <a:off x="1369017" y="2714683"/>
          <a:ext cx="9508334" cy="3272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099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41695" y="214030"/>
            <a:ext cx="10820078" cy="6497446"/>
          </a:xfrm>
          <a:prstGeom prst="rect">
            <a:avLst/>
          </a:prstGeom>
        </p:spPr>
      </p:pic>
      <p:sp>
        <p:nvSpPr>
          <p:cNvPr id="6" name="Content Placeholder 2"/>
          <p:cNvSpPr>
            <a:spLocks noGrp="1"/>
          </p:cNvSpPr>
          <p:nvPr>
            <p:ph idx="1"/>
          </p:nvPr>
        </p:nvSpPr>
        <p:spPr>
          <a:xfrm>
            <a:off x="19862" y="1317213"/>
            <a:ext cx="921833" cy="388757"/>
          </a:xfrm>
        </p:spPr>
        <p:txBody>
          <a:bodyPr>
            <a:noAutofit/>
          </a:bodyPr>
          <a:lstStyle/>
          <a:p>
            <a:pPr marL="45720" indent="0">
              <a:buNone/>
            </a:pPr>
            <a:r>
              <a:rPr lang="en-US" sz="2000" b="1" dirty="0" smtClean="0">
                <a:latin typeface="Calibri Light" panose="020F0302020204030204" pitchFamily="34" charset="0"/>
              </a:rPr>
              <a:t>Part 1</a:t>
            </a:r>
            <a:endParaRPr lang="en-US" sz="2000" b="1" dirty="0">
              <a:latin typeface="Calibri Light" panose="020F0302020204030204" pitchFamily="34" charset="0"/>
            </a:endParaRPr>
          </a:p>
        </p:txBody>
      </p:sp>
      <p:sp>
        <p:nvSpPr>
          <p:cNvPr id="7" name="Content Placeholder 2"/>
          <p:cNvSpPr txBox="1">
            <a:spLocks/>
          </p:cNvSpPr>
          <p:nvPr/>
        </p:nvSpPr>
        <p:spPr>
          <a:xfrm>
            <a:off x="0" y="2916276"/>
            <a:ext cx="921833" cy="3887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indent="0">
              <a:buFont typeface="Arial" panose="020B0604020202020204" pitchFamily="34" charset="0"/>
              <a:buNone/>
            </a:pPr>
            <a:r>
              <a:rPr lang="en-US" sz="2000" b="1" dirty="0" smtClean="0">
                <a:latin typeface="Calibri Light" panose="020F0302020204030204" pitchFamily="34" charset="0"/>
              </a:rPr>
              <a:t>Part 2</a:t>
            </a:r>
            <a:endParaRPr lang="en-US" sz="2000" b="1" dirty="0">
              <a:latin typeface="Calibri Light" panose="020F0302020204030204" pitchFamily="34" charset="0"/>
            </a:endParaRPr>
          </a:p>
        </p:txBody>
      </p:sp>
      <p:sp>
        <p:nvSpPr>
          <p:cNvPr id="8" name="Content Placeholder 2"/>
          <p:cNvSpPr txBox="1">
            <a:spLocks/>
          </p:cNvSpPr>
          <p:nvPr/>
        </p:nvSpPr>
        <p:spPr>
          <a:xfrm>
            <a:off x="-1" y="5072622"/>
            <a:ext cx="921833" cy="3887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indent="0">
              <a:buFont typeface="Arial" panose="020B0604020202020204" pitchFamily="34" charset="0"/>
              <a:buNone/>
            </a:pPr>
            <a:r>
              <a:rPr lang="en-US" sz="2000" b="1" dirty="0" smtClean="0">
                <a:latin typeface="Calibri Light" panose="020F0302020204030204" pitchFamily="34" charset="0"/>
              </a:rPr>
              <a:t>Part 3</a:t>
            </a:r>
            <a:endParaRPr lang="en-US" sz="2000" b="1" dirty="0">
              <a:latin typeface="Calibri Light" panose="020F0302020204030204" pitchFamily="34" charset="0"/>
            </a:endParaRPr>
          </a:p>
        </p:txBody>
      </p:sp>
    </p:spTree>
    <p:extLst>
      <p:ext uri="{BB962C8B-B14F-4D97-AF65-F5344CB8AC3E}">
        <p14:creationId xmlns:p14="http://schemas.microsoft.com/office/powerpoint/2010/main" val="79304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943" y="493776"/>
            <a:ext cx="10850880" cy="766488"/>
          </a:xfrm>
        </p:spPr>
        <p:txBody>
          <a:bodyPr>
            <a:normAutofit fontScale="90000"/>
          </a:bodyPr>
          <a:lstStyle/>
          <a:p>
            <a:r>
              <a:rPr lang="en-US" sz="4500" b="1" dirty="0">
                <a:latin typeface="Calibri Light" panose="020F0302020204030204" pitchFamily="34" charset="0"/>
              </a:rPr>
              <a:t>Enrollment Trends</a:t>
            </a:r>
          </a:p>
        </p:txBody>
      </p:sp>
      <p:sp>
        <p:nvSpPr>
          <p:cNvPr id="5" name="Content Placeholder 2"/>
          <p:cNvSpPr txBox="1">
            <a:spLocks/>
          </p:cNvSpPr>
          <p:nvPr/>
        </p:nvSpPr>
        <p:spPr>
          <a:xfrm>
            <a:off x="526943" y="1609345"/>
            <a:ext cx="11484244" cy="4434996"/>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a:lstStyle>
          <a:p>
            <a:pPr lvl="1"/>
            <a:r>
              <a:rPr lang="en-US" sz="4000" dirty="0">
                <a:solidFill>
                  <a:schemeClr val="tx1"/>
                </a:solidFill>
                <a:latin typeface="Calibri Light" panose="020F0302020204030204" pitchFamily="34" charset="0"/>
              </a:rPr>
              <a:t>Enrollment – </a:t>
            </a:r>
            <a:r>
              <a:rPr lang="en-US" sz="4000" dirty="0" smtClean="0">
                <a:solidFill>
                  <a:schemeClr val="tx1"/>
                </a:solidFill>
                <a:latin typeface="Calibri Light" panose="020F0302020204030204" pitchFamily="34" charset="0"/>
              </a:rPr>
              <a:t/>
            </a:r>
            <a:br>
              <a:rPr lang="en-US" sz="4000" dirty="0" smtClean="0">
                <a:solidFill>
                  <a:schemeClr val="tx1"/>
                </a:solidFill>
                <a:latin typeface="Calibri Light" panose="020F0302020204030204" pitchFamily="34" charset="0"/>
              </a:rPr>
            </a:br>
            <a:r>
              <a:rPr lang="en-US" sz="4000" dirty="0" smtClean="0">
                <a:solidFill>
                  <a:schemeClr val="tx1"/>
                </a:solidFill>
                <a:latin typeface="Calibri Light" panose="020F0302020204030204" pitchFamily="34" charset="0"/>
              </a:rPr>
              <a:t>all </a:t>
            </a:r>
            <a:r>
              <a:rPr lang="en-US" sz="4000" dirty="0">
                <a:solidFill>
                  <a:schemeClr val="tx1"/>
                </a:solidFill>
                <a:latin typeface="Calibri Light" panose="020F0302020204030204" pitchFamily="34" charset="0"/>
              </a:rPr>
              <a:t>students </a:t>
            </a:r>
            <a:r>
              <a:rPr lang="en-US" sz="4000" dirty="0" smtClean="0">
                <a:solidFill>
                  <a:schemeClr val="tx1"/>
                </a:solidFill>
                <a:latin typeface="Calibri Light" panose="020F0302020204030204" pitchFamily="34" charset="0"/>
              </a:rPr>
              <a:t>are </a:t>
            </a:r>
            <a:br>
              <a:rPr lang="en-US" sz="4000" dirty="0" smtClean="0">
                <a:solidFill>
                  <a:schemeClr val="tx1"/>
                </a:solidFill>
                <a:latin typeface="Calibri Light" panose="020F0302020204030204" pitchFamily="34" charset="0"/>
              </a:rPr>
            </a:br>
            <a:r>
              <a:rPr lang="en-US" sz="4000" dirty="0" smtClean="0">
                <a:solidFill>
                  <a:schemeClr val="tx1"/>
                </a:solidFill>
                <a:latin typeface="Calibri Light" panose="020F0302020204030204" pitchFamily="34" charset="0"/>
              </a:rPr>
              <a:t>important</a:t>
            </a:r>
            <a:endParaRPr lang="en-US" sz="4000" dirty="0">
              <a:solidFill>
                <a:schemeClr val="tx1"/>
              </a:solidFill>
              <a:latin typeface="Calibri Light" panose="020F0302020204030204" pitchFamily="34" charset="0"/>
            </a:endParaRPr>
          </a:p>
          <a:p>
            <a:pPr lvl="2"/>
            <a:r>
              <a:rPr lang="en-US" sz="3600" dirty="0">
                <a:solidFill>
                  <a:schemeClr val="tx1"/>
                </a:solidFill>
                <a:latin typeface="Calibri Light" panose="020F0302020204030204" pitchFamily="34" charset="0"/>
              </a:rPr>
              <a:t>Domestic </a:t>
            </a:r>
            <a:r>
              <a:rPr lang="en-US" sz="3600" dirty="0" smtClean="0">
                <a:solidFill>
                  <a:schemeClr val="tx1"/>
                </a:solidFill>
                <a:latin typeface="Calibri Light" panose="020F0302020204030204" pitchFamily="34" charset="0"/>
              </a:rPr>
              <a:t/>
            </a:r>
            <a:br>
              <a:rPr lang="en-US" sz="3600" dirty="0" smtClean="0">
                <a:solidFill>
                  <a:schemeClr val="tx1"/>
                </a:solidFill>
                <a:latin typeface="Calibri Light" panose="020F0302020204030204" pitchFamily="34" charset="0"/>
              </a:rPr>
            </a:br>
            <a:r>
              <a:rPr lang="en-US" sz="3600" dirty="0" smtClean="0">
                <a:solidFill>
                  <a:schemeClr val="tx1"/>
                </a:solidFill>
                <a:latin typeface="Calibri Light" panose="020F0302020204030204" pitchFamily="34" charset="0"/>
              </a:rPr>
              <a:t>enrollment</a:t>
            </a:r>
            <a:endParaRPr lang="en-US" sz="3600" dirty="0">
              <a:solidFill>
                <a:schemeClr val="tx1"/>
              </a:solidFill>
              <a:latin typeface="Calibri Light" panose="020F0302020204030204" pitchFamily="34" charset="0"/>
            </a:endParaRPr>
          </a:p>
          <a:p>
            <a:pPr lvl="2"/>
            <a:r>
              <a:rPr lang="en-US" sz="3600" dirty="0">
                <a:solidFill>
                  <a:schemeClr val="tx1"/>
                </a:solidFill>
                <a:latin typeface="Calibri Light" panose="020F0302020204030204" pitchFamily="34" charset="0"/>
              </a:rPr>
              <a:t>International </a:t>
            </a:r>
            <a:r>
              <a:rPr lang="en-US" sz="3600" dirty="0" smtClean="0">
                <a:solidFill>
                  <a:schemeClr val="tx1"/>
                </a:solidFill>
                <a:latin typeface="Calibri Light" panose="020F0302020204030204" pitchFamily="34" charset="0"/>
              </a:rPr>
              <a:t/>
            </a:r>
            <a:br>
              <a:rPr lang="en-US" sz="3600" dirty="0" smtClean="0">
                <a:solidFill>
                  <a:schemeClr val="tx1"/>
                </a:solidFill>
                <a:latin typeface="Calibri Light" panose="020F0302020204030204" pitchFamily="34" charset="0"/>
              </a:rPr>
            </a:br>
            <a:r>
              <a:rPr lang="en-US" sz="3600" dirty="0" smtClean="0">
                <a:solidFill>
                  <a:schemeClr val="tx1"/>
                </a:solidFill>
                <a:latin typeface="Calibri Light" panose="020F0302020204030204" pitchFamily="34" charset="0"/>
              </a:rPr>
              <a:t>enrollment</a:t>
            </a:r>
            <a:endParaRPr lang="en-US" sz="3600" dirty="0">
              <a:solidFill>
                <a:schemeClr val="tx1"/>
              </a:solidFill>
              <a:latin typeface="Calibri Light" panose="020F0302020204030204" pitchFamily="34" charset="0"/>
            </a:endParaRPr>
          </a:p>
          <a:p>
            <a:endParaRPr lang="en-US" sz="4000" dirty="0">
              <a:solidFill>
                <a:schemeClr val="tx1"/>
              </a:solidFill>
              <a:latin typeface="Calibri Light" panose="020F03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4870" y="1633602"/>
            <a:ext cx="6014234" cy="3817629"/>
          </a:xfrm>
          <a:prstGeom prst="rect">
            <a:avLst/>
          </a:prstGeom>
        </p:spPr>
      </p:pic>
    </p:spTree>
    <p:extLst>
      <p:ext uri="{BB962C8B-B14F-4D97-AF65-F5344CB8AC3E}">
        <p14:creationId xmlns:p14="http://schemas.microsoft.com/office/powerpoint/2010/main" val="109380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755272" y="277095"/>
            <a:ext cx="8681456" cy="6303810"/>
          </a:xfrm>
          <a:prstGeom prst="rect">
            <a:avLst/>
          </a:prstGeom>
        </p:spPr>
      </p:pic>
    </p:spTree>
    <p:extLst>
      <p:ext uri="{BB962C8B-B14F-4D97-AF65-F5344CB8AC3E}">
        <p14:creationId xmlns:p14="http://schemas.microsoft.com/office/powerpoint/2010/main" val="3330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761368" y="280143"/>
            <a:ext cx="8669263" cy="6297714"/>
          </a:xfrm>
          <a:prstGeom prst="rect">
            <a:avLst/>
          </a:prstGeom>
        </p:spPr>
      </p:pic>
    </p:spTree>
    <p:extLst>
      <p:ext uri="{BB962C8B-B14F-4D97-AF65-F5344CB8AC3E}">
        <p14:creationId xmlns:p14="http://schemas.microsoft.com/office/powerpoint/2010/main" val="1479371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Box 4"/>
          <p:cNvSpPr txBox="1">
            <a:spLocks noChangeArrowheads="1"/>
          </p:cNvSpPr>
          <p:nvPr/>
        </p:nvSpPr>
        <p:spPr bwMode="auto">
          <a:xfrm>
            <a:off x="4379181" y="225566"/>
            <a:ext cx="3607594" cy="4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283" tIns="32142" rIns="64283" bIns="32142">
            <a:spAutoFit/>
          </a:bodyPr>
          <a:lstStyle>
            <a:lvl1pPr eaLnBrk="0" hangingPunct="0">
              <a:defRPr sz="3600">
                <a:solidFill>
                  <a:srgbClr val="000000"/>
                </a:solidFill>
                <a:latin typeface="Helvetica Light" charset="0"/>
                <a:ea typeface="ＭＳ Ｐゴシック" charset="0"/>
                <a:cs typeface="ＭＳ Ｐゴシック" charset="0"/>
                <a:sym typeface="Helvetica Light" charset="0"/>
              </a:defRPr>
            </a:lvl1pPr>
            <a:lvl2pPr marL="742950" indent="-285750" eaLnBrk="0" hangingPunct="0">
              <a:defRPr sz="3600">
                <a:solidFill>
                  <a:srgbClr val="000000"/>
                </a:solidFill>
                <a:latin typeface="Helvetica Light" charset="0"/>
                <a:ea typeface="ＭＳ Ｐゴシック" charset="0"/>
                <a:sym typeface="Helvetica Light" charset="0"/>
              </a:defRPr>
            </a:lvl2pPr>
            <a:lvl3pPr marL="1143000" indent="-228600" eaLnBrk="0" hangingPunct="0">
              <a:defRPr sz="3600">
                <a:solidFill>
                  <a:srgbClr val="000000"/>
                </a:solidFill>
                <a:latin typeface="Helvetica Light" charset="0"/>
                <a:ea typeface="ＭＳ Ｐゴシック" charset="0"/>
                <a:sym typeface="Helvetica Light" charset="0"/>
              </a:defRPr>
            </a:lvl3pPr>
            <a:lvl4pPr marL="1600200" indent="-228600" eaLnBrk="0" hangingPunct="0">
              <a:defRPr sz="3600">
                <a:solidFill>
                  <a:srgbClr val="000000"/>
                </a:solidFill>
                <a:latin typeface="Helvetica Light" charset="0"/>
                <a:ea typeface="ＭＳ Ｐゴシック" charset="0"/>
                <a:sym typeface="Helvetica Light" charset="0"/>
              </a:defRPr>
            </a:lvl4pPr>
            <a:lvl5pPr marL="2057400" indent="-228600" eaLnBrk="0" hangingPunct="0">
              <a:defRPr sz="3600">
                <a:solidFill>
                  <a:srgbClr val="000000"/>
                </a:solidFill>
                <a:latin typeface="Helvetica Light" charset="0"/>
                <a:ea typeface="ＭＳ Ｐゴシック" charset="0"/>
                <a:sym typeface="Helvetica Light" charset="0"/>
              </a:defRPr>
            </a:lvl5pPr>
            <a:lvl6pPr marL="25146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6pPr>
            <a:lvl7pPr marL="29718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7pPr>
            <a:lvl8pPr marL="34290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8pPr>
            <a:lvl9pPr marL="38862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9pPr>
          </a:lstStyle>
          <a:p>
            <a:pPr algn="ctr" eaLnBrk="1" hangingPunct="1"/>
            <a:r>
              <a:rPr lang="en-US" sz="1898" b="1" dirty="0">
                <a:latin typeface="Calibri" charset="0"/>
              </a:rPr>
              <a:t>Open Doors 2015 Report</a:t>
            </a:r>
          </a:p>
          <a:p>
            <a:pPr eaLnBrk="1" hangingPunct="1"/>
            <a:endParaRPr lang="en-US" sz="703" dirty="0">
              <a:latin typeface="Calibri" charset="0"/>
            </a:endParaRPr>
          </a:p>
        </p:txBody>
      </p:sp>
      <p:sp>
        <p:nvSpPr>
          <p:cNvPr id="3" name="TextBox 2"/>
          <p:cNvSpPr txBox="1"/>
          <p:nvPr/>
        </p:nvSpPr>
        <p:spPr>
          <a:xfrm>
            <a:off x="8024812" y="321469"/>
            <a:ext cx="2411016" cy="871201"/>
          </a:xfrm>
          <a:prstGeom prst="rect">
            <a:avLst/>
          </a:prstGeom>
          <a:noFill/>
        </p:spPr>
        <p:txBody>
          <a:bodyPr wrap="square" rtlCol="0">
            <a:spAutoFit/>
          </a:bodyPr>
          <a:lstStyle/>
          <a:p>
            <a:pPr algn="ctr"/>
            <a:r>
              <a:rPr lang="en-US" sz="1687" spc="-105" dirty="0">
                <a:solidFill>
                  <a:schemeClr val="accent2">
                    <a:lumMod val="75000"/>
                  </a:schemeClr>
                </a:solidFill>
                <a:latin typeface="Times New Roman" panose="02020603050405020304" pitchFamily="18" charset="0"/>
                <a:cs typeface="Times New Roman" panose="02020603050405020304" pitchFamily="18" charset="0"/>
              </a:rPr>
              <a:t>INSTITUTE OF INTERNATIONAL</a:t>
            </a:r>
          </a:p>
          <a:p>
            <a:pPr algn="ctr"/>
            <a:r>
              <a:rPr lang="en-US" sz="1687" spc="-105" dirty="0">
                <a:solidFill>
                  <a:schemeClr val="accent2">
                    <a:lumMod val="75000"/>
                  </a:schemeClr>
                </a:solidFill>
                <a:latin typeface="Times New Roman" panose="02020603050405020304" pitchFamily="18" charset="0"/>
                <a:cs typeface="Times New Roman" panose="02020603050405020304" pitchFamily="18" charset="0"/>
              </a:rPr>
              <a:t>EDUCATION</a:t>
            </a:r>
          </a:p>
        </p:txBody>
      </p:sp>
      <p:pic>
        <p:nvPicPr>
          <p:cNvPr id="9" name="Picture 8"/>
          <p:cNvPicPr>
            <a:picLocks noChangeAspect="1"/>
          </p:cNvPicPr>
          <p:nvPr/>
        </p:nvPicPr>
        <p:blipFill>
          <a:blip r:embed="rId3"/>
          <a:stretch>
            <a:fillRect/>
          </a:stretch>
        </p:blipFill>
        <p:spPr>
          <a:xfrm>
            <a:off x="2131219" y="225565"/>
            <a:ext cx="1466025" cy="377222"/>
          </a:xfrm>
          <a:prstGeom prst="rect">
            <a:avLst/>
          </a:prstGeom>
        </p:spPr>
      </p:pic>
      <p:pic>
        <p:nvPicPr>
          <p:cNvPr id="2" name="Picture 1"/>
          <p:cNvPicPr>
            <a:picLocks noChangeAspect="1"/>
          </p:cNvPicPr>
          <p:nvPr/>
        </p:nvPicPr>
        <p:blipFill>
          <a:blip r:embed="rId4"/>
          <a:stretch>
            <a:fillRect/>
          </a:stretch>
        </p:blipFill>
        <p:spPr>
          <a:xfrm>
            <a:off x="2345532" y="3719524"/>
            <a:ext cx="3556248" cy="271909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5"/>
          <a:stretch>
            <a:fillRect/>
          </a:stretch>
        </p:blipFill>
        <p:spPr>
          <a:xfrm>
            <a:off x="2345532" y="803672"/>
            <a:ext cx="3556248" cy="271909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6578203" y="2035969"/>
            <a:ext cx="3589734" cy="5762603"/>
          </a:xfrm>
          <a:prstGeom prst="rect">
            <a:avLst/>
          </a:prstGeom>
          <a:noFill/>
        </p:spPr>
        <p:txBody>
          <a:bodyPr wrap="square" rtlCol="0">
            <a:spAutoFit/>
          </a:bodyPr>
          <a:lstStyle/>
          <a:p>
            <a:pPr marL="241093" indent="-241093">
              <a:buFont typeface="Arial" panose="020B0604020202020204" pitchFamily="34" charset="0"/>
              <a:buChar char="•"/>
            </a:pPr>
            <a:r>
              <a:rPr lang="en-US" sz="1125" dirty="0"/>
              <a:t>In 2014-15, the number of international students studying in the US increased by 10% to a record high of 974,926 students.</a:t>
            </a:r>
          </a:p>
          <a:p>
            <a:endParaRPr lang="en-US" sz="1125" dirty="0"/>
          </a:p>
          <a:p>
            <a:pPr marL="241093" indent="-241093">
              <a:buFont typeface="Arial" panose="020B0604020202020204" pitchFamily="34" charset="0"/>
              <a:buChar char="•"/>
            </a:pPr>
            <a:r>
              <a:rPr lang="en-US" sz="1125" dirty="0"/>
              <a:t>9.4% of all international students in the U.S. attend community colleges. </a:t>
            </a:r>
          </a:p>
          <a:p>
            <a:pPr marL="241093" indent="-241093">
              <a:buFont typeface="Arial" panose="020B0604020202020204" pitchFamily="34" charset="0"/>
              <a:buChar char="•"/>
            </a:pPr>
            <a:endParaRPr lang="en-US" sz="1125" dirty="0"/>
          </a:p>
          <a:p>
            <a:pPr marL="241093" indent="-241093">
              <a:buFont typeface="Arial" panose="020B0604020202020204" pitchFamily="34" charset="0"/>
              <a:buChar char="•"/>
            </a:pPr>
            <a:r>
              <a:rPr lang="en-US" sz="1125" dirty="0"/>
              <a:t>58% of international students came from 4 countries -- China, India, South Korea, and Saudi Arabia.</a:t>
            </a:r>
          </a:p>
          <a:p>
            <a:pPr marL="241093" indent="-241093">
              <a:buFont typeface="Arial" panose="020B0604020202020204" pitchFamily="34" charset="0"/>
              <a:buChar char="•"/>
            </a:pPr>
            <a:endParaRPr lang="en-US" sz="1125" dirty="0"/>
          </a:p>
          <a:p>
            <a:pPr marL="241093" indent="-241093">
              <a:buFont typeface="Arial" panose="020B0604020202020204" pitchFamily="34" charset="0"/>
              <a:buChar char="•"/>
            </a:pPr>
            <a:r>
              <a:rPr lang="en-US" sz="1125" dirty="0"/>
              <a:t>Of the top 40 U.S. two-year colleges hosting international students, 8 are from WA State located in the Puget Sound region.</a:t>
            </a:r>
          </a:p>
          <a:p>
            <a:endParaRPr lang="en-US" sz="1125" dirty="0"/>
          </a:p>
          <a:p>
            <a:pPr marL="241093" indent="-241093">
              <a:buFont typeface="Arial" panose="020B0604020202020204" pitchFamily="34" charset="0"/>
              <a:buChar char="•"/>
            </a:pPr>
            <a:r>
              <a:rPr lang="en-US" sz="1125" dirty="0"/>
              <a:t>Shoreline placed #22 in the nation and the 5</a:t>
            </a:r>
            <a:r>
              <a:rPr lang="en-US" sz="1125" baseline="30000" dirty="0"/>
              <a:t>th</a:t>
            </a:r>
            <a:r>
              <a:rPr lang="en-US" sz="1125" dirty="0"/>
              <a:t> largest enrollment in WA State.</a:t>
            </a:r>
          </a:p>
          <a:p>
            <a:pPr marL="241093" indent="-241093">
              <a:buFont typeface="Arial" panose="020B0604020202020204" pitchFamily="34" charset="0"/>
              <a:buChar char="•"/>
            </a:pPr>
            <a:endParaRPr lang="en-US" sz="1266" dirty="0"/>
          </a:p>
          <a:p>
            <a:pPr marL="241093" indent="-241093">
              <a:buFont typeface="Arial" panose="020B0604020202020204" pitchFamily="34" charset="0"/>
              <a:buChar char="•"/>
            </a:pPr>
            <a:endParaRPr lang="en-US" sz="1266" dirty="0"/>
          </a:p>
          <a:p>
            <a:pPr marL="241093" indent="-241093">
              <a:buFont typeface="Arial" panose="020B0604020202020204" pitchFamily="34" charset="0"/>
              <a:buChar char="•"/>
            </a:pPr>
            <a:endParaRPr lang="en-US" sz="1266" dirty="0"/>
          </a:p>
          <a:p>
            <a:pPr marL="241093" indent="-241093">
              <a:buFont typeface="Arial" panose="020B0604020202020204" pitchFamily="34" charset="0"/>
              <a:buChar char="•"/>
            </a:pPr>
            <a:endParaRPr lang="en-US" sz="1266" dirty="0"/>
          </a:p>
          <a:p>
            <a:endParaRPr lang="en-US" sz="1266" dirty="0"/>
          </a:p>
          <a:p>
            <a:endParaRPr lang="en-US" sz="1266" dirty="0"/>
          </a:p>
          <a:p>
            <a:endParaRPr lang="en-US" sz="1266" dirty="0"/>
          </a:p>
          <a:p>
            <a:endParaRPr lang="en-US" sz="1266" dirty="0"/>
          </a:p>
          <a:p>
            <a:endParaRPr lang="en-US" sz="1266" dirty="0"/>
          </a:p>
          <a:p>
            <a:endParaRPr lang="en-US" sz="1266" dirty="0"/>
          </a:p>
          <a:p>
            <a:endParaRPr lang="en-US" sz="1266" dirty="0"/>
          </a:p>
          <a:p>
            <a:endParaRPr lang="en-US" sz="1266" dirty="0"/>
          </a:p>
          <a:p>
            <a:endParaRPr lang="en-US" sz="1266" dirty="0"/>
          </a:p>
          <a:p>
            <a:endParaRPr lang="en-US" sz="1266" dirty="0"/>
          </a:p>
        </p:txBody>
      </p:sp>
      <p:sp>
        <p:nvSpPr>
          <p:cNvPr id="5" name="TextBox 4"/>
          <p:cNvSpPr txBox="1"/>
          <p:nvPr/>
        </p:nvSpPr>
        <p:spPr>
          <a:xfrm>
            <a:off x="6578203" y="1377401"/>
            <a:ext cx="1241494" cy="395365"/>
          </a:xfrm>
          <a:prstGeom prst="rect">
            <a:avLst/>
          </a:prstGeom>
          <a:noFill/>
        </p:spPr>
        <p:txBody>
          <a:bodyPr wrap="none" rtlCol="0">
            <a:spAutoFit/>
          </a:bodyPr>
          <a:lstStyle/>
          <a:p>
            <a:r>
              <a:rPr lang="en-US" sz="1969" dirty="0">
                <a:latin typeface="Cambria"/>
                <a:cs typeface="Cambria"/>
              </a:rPr>
              <a:t>Fast Facts</a:t>
            </a:r>
          </a:p>
        </p:txBody>
      </p:sp>
    </p:spTree>
    <p:extLst>
      <p:ext uri="{BB962C8B-B14F-4D97-AF65-F5344CB8AC3E}">
        <p14:creationId xmlns:p14="http://schemas.microsoft.com/office/powerpoint/2010/main" val="199653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4"/>
          <p:cNvSpPr>
            <a:spLocks/>
          </p:cNvSpPr>
          <p:nvPr>
            <p:custDataLst>
              <p:tags r:id="rId1"/>
            </p:custDataLst>
          </p:nvPr>
        </p:nvSpPr>
        <p:spPr bwMode="auto">
          <a:xfrm>
            <a:off x="4043290" y="5394648"/>
            <a:ext cx="33486" cy="56926"/>
          </a:xfrm>
          <a:custGeom>
            <a:avLst/>
            <a:gdLst>
              <a:gd name="T0" fmla="*/ 0 w 73"/>
              <a:gd name="T1" fmla="*/ 0 h 20"/>
              <a:gd name="T2" fmla="*/ 2147483647 w 73"/>
              <a:gd name="T3" fmla="*/ 2147483647 h 20"/>
              <a:gd name="T4" fmla="*/ 2147483647 w 73"/>
              <a:gd name="T5" fmla="*/ 2147483647 h 20"/>
              <a:gd name="T6" fmla="*/ 2147483647 w 73"/>
              <a:gd name="T7" fmla="*/ 2147483647 h 20"/>
              <a:gd name="T8" fmla="*/ 2147483647 w 73"/>
              <a:gd name="T9" fmla="*/ 2147483647 h 20"/>
              <a:gd name="T10" fmla="*/ 2147483647 w 73"/>
              <a:gd name="T11" fmla="*/ 2147483647 h 20"/>
              <a:gd name="T12" fmla="*/ 2147483647 w 73"/>
              <a:gd name="T13" fmla="*/ 2147483647 h 20"/>
              <a:gd name="T14" fmla="*/ 2147483647 w 73"/>
              <a:gd name="T15" fmla="*/ 2147483647 h 20"/>
              <a:gd name="T16" fmla="*/ 2147483647 w 73"/>
              <a:gd name="T17" fmla="*/ 2147483647 h 20"/>
              <a:gd name="T18" fmla="*/ 2147483647 w 73"/>
              <a:gd name="T19" fmla="*/ 2147483647 h 20"/>
              <a:gd name="T20" fmla="*/ 2147483647 w 73"/>
              <a:gd name="T21" fmla="*/ 2147483647 h 20"/>
              <a:gd name="T22" fmla="*/ 2147483647 w 73"/>
              <a:gd name="T23" fmla="*/ 2147483647 h 20"/>
              <a:gd name="T24" fmla="*/ 2147483647 w 73"/>
              <a:gd name="T25" fmla="*/ 2147483647 h 20"/>
              <a:gd name="T26" fmla="*/ 2147483647 w 73"/>
              <a:gd name="T27" fmla="*/ 2147483647 h 20"/>
              <a:gd name="T28" fmla="*/ 2147483647 w 73"/>
              <a:gd name="T29" fmla="*/ 2147483647 h 20"/>
              <a:gd name="T30" fmla="*/ 2147483647 w 73"/>
              <a:gd name="T31" fmla="*/ 2147483647 h 20"/>
              <a:gd name="T32" fmla="*/ 214748364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20"/>
              <a:gd name="T56" fmla="*/ 73 w 73"/>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63" name="Freeform 5"/>
          <p:cNvSpPr>
            <a:spLocks/>
          </p:cNvSpPr>
          <p:nvPr>
            <p:custDataLst>
              <p:tags r:id="rId2"/>
            </p:custDataLst>
          </p:nvPr>
        </p:nvSpPr>
        <p:spPr bwMode="auto">
          <a:xfrm>
            <a:off x="2201540" y="1495723"/>
            <a:ext cx="784696" cy="445369"/>
          </a:xfrm>
          <a:custGeom>
            <a:avLst/>
            <a:gdLst>
              <a:gd name="T0" fmla="*/ 2147483647 w 1808"/>
              <a:gd name="T1" fmla="*/ 2147483647 h 850"/>
              <a:gd name="T2" fmla="*/ 2147483647 w 1808"/>
              <a:gd name="T3" fmla="*/ 2147483647 h 850"/>
              <a:gd name="T4" fmla="*/ 2147483647 w 1808"/>
              <a:gd name="T5" fmla="*/ 2147483647 h 850"/>
              <a:gd name="T6" fmla="*/ 2147483647 w 1808"/>
              <a:gd name="T7" fmla="*/ 2147483647 h 850"/>
              <a:gd name="T8" fmla="*/ 2147483647 w 1808"/>
              <a:gd name="T9" fmla="*/ 2147483647 h 850"/>
              <a:gd name="T10" fmla="*/ 2147483647 w 1808"/>
              <a:gd name="T11" fmla="*/ 2147483647 h 850"/>
              <a:gd name="T12" fmla="*/ 2147483647 w 1808"/>
              <a:gd name="T13" fmla="*/ 2147483647 h 850"/>
              <a:gd name="T14" fmla="*/ 2147483647 w 1808"/>
              <a:gd name="T15" fmla="*/ 2147483647 h 850"/>
              <a:gd name="T16" fmla="*/ 2147483647 w 1808"/>
              <a:gd name="T17" fmla="*/ 2147483647 h 850"/>
              <a:gd name="T18" fmla="*/ 2147483647 w 1808"/>
              <a:gd name="T19" fmla="*/ 2147483647 h 850"/>
              <a:gd name="T20" fmla="*/ 2147483647 w 1808"/>
              <a:gd name="T21" fmla="*/ 2147483647 h 850"/>
              <a:gd name="T22" fmla="*/ 2147483647 w 1808"/>
              <a:gd name="T23" fmla="*/ 2147483647 h 850"/>
              <a:gd name="T24" fmla="*/ 2147483647 w 1808"/>
              <a:gd name="T25" fmla="*/ 2147483647 h 850"/>
              <a:gd name="T26" fmla="*/ 2147483647 w 1808"/>
              <a:gd name="T27" fmla="*/ 2147483647 h 850"/>
              <a:gd name="T28" fmla="*/ 2147483647 w 1808"/>
              <a:gd name="T29" fmla="*/ 2147483647 h 850"/>
              <a:gd name="T30" fmla="*/ 2147483647 w 1808"/>
              <a:gd name="T31" fmla="*/ 2147483647 h 850"/>
              <a:gd name="T32" fmla="*/ 2147483647 w 1808"/>
              <a:gd name="T33" fmla="*/ 2147483647 h 850"/>
              <a:gd name="T34" fmla="*/ 2147483647 w 1808"/>
              <a:gd name="T35" fmla="*/ 2147483647 h 850"/>
              <a:gd name="T36" fmla="*/ 2147483647 w 1808"/>
              <a:gd name="T37" fmla="*/ 2147483647 h 850"/>
              <a:gd name="T38" fmla="*/ 2147483647 w 1808"/>
              <a:gd name="T39" fmla="*/ 2147483647 h 850"/>
              <a:gd name="T40" fmla="*/ 2147483647 w 1808"/>
              <a:gd name="T41" fmla="*/ 2147483647 h 850"/>
              <a:gd name="T42" fmla="*/ 2147483647 w 1808"/>
              <a:gd name="T43" fmla="*/ 2147483647 h 850"/>
              <a:gd name="T44" fmla="*/ 2147483647 w 1808"/>
              <a:gd name="T45" fmla="*/ 2147483647 h 850"/>
              <a:gd name="T46" fmla="*/ 2147483647 w 1808"/>
              <a:gd name="T47" fmla="*/ 2147483647 h 850"/>
              <a:gd name="T48" fmla="*/ 2147483647 w 1808"/>
              <a:gd name="T49" fmla="*/ 2147483647 h 850"/>
              <a:gd name="T50" fmla="*/ 2147483647 w 1808"/>
              <a:gd name="T51" fmla="*/ 2147483647 h 850"/>
              <a:gd name="T52" fmla="*/ 2147483647 w 1808"/>
              <a:gd name="T53" fmla="*/ 2147483647 h 850"/>
              <a:gd name="T54" fmla="*/ 2147483647 w 1808"/>
              <a:gd name="T55" fmla="*/ 2147483647 h 850"/>
              <a:gd name="T56" fmla="*/ 2147483647 w 1808"/>
              <a:gd name="T57" fmla="*/ 2147483647 h 850"/>
              <a:gd name="T58" fmla="*/ 2147483647 w 1808"/>
              <a:gd name="T59" fmla="*/ 2147483647 h 850"/>
              <a:gd name="T60" fmla="*/ 2147483647 w 1808"/>
              <a:gd name="T61" fmla="*/ 2147483647 h 850"/>
              <a:gd name="T62" fmla="*/ 2147483647 w 1808"/>
              <a:gd name="T63" fmla="*/ 2147483647 h 850"/>
              <a:gd name="T64" fmla="*/ 2147483647 w 1808"/>
              <a:gd name="T65" fmla="*/ 2147483647 h 850"/>
              <a:gd name="T66" fmla="*/ 2147483647 w 1808"/>
              <a:gd name="T67" fmla="*/ 2147483647 h 850"/>
              <a:gd name="T68" fmla="*/ 2147483647 w 1808"/>
              <a:gd name="T69" fmla="*/ 2147483647 h 850"/>
              <a:gd name="T70" fmla="*/ 2147483647 w 1808"/>
              <a:gd name="T71" fmla="*/ 2147483647 h 850"/>
              <a:gd name="T72" fmla="*/ 2147483647 w 1808"/>
              <a:gd name="T73" fmla="*/ 2147483647 h 850"/>
              <a:gd name="T74" fmla="*/ 2147483647 w 1808"/>
              <a:gd name="T75" fmla="*/ 2147483647 h 850"/>
              <a:gd name="T76" fmla="*/ 2147483647 w 1808"/>
              <a:gd name="T77" fmla="*/ 2147483647 h 850"/>
              <a:gd name="T78" fmla="*/ 2147483647 w 1808"/>
              <a:gd name="T79" fmla="*/ 2147483647 h 850"/>
              <a:gd name="T80" fmla="*/ 2147483647 w 1808"/>
              <a:gd name="T81" fmla="*/ 2147483647 h 850"/>
              <a:gd name="T82" fmla="*/ 2147483647 w 1808"/>
              <a:gd name="T83" fmla="*/ 2147483647 h 850"/>
              <a:gd name="T84" fmla="*/ 2147483647 w 1808"/>
              <a:gd name="T85" fmla="*/ 2147483647 h 850"/>
              <a:gd name="T86" fmla="*/ 2147483647 w 1808"/>
              <a:gd name="T87" fmla="*/ 2147483647 h 850"/>
              <a:gd name="T88" fmla="*/ 2147483647 w 1808"/>
              <a:gd name="T89" fmla="*/ 2147483647 h 850"/>
              <a:gd name="T90" fmla="*/ 2147483647 w 1808"/>
              <a:gd name="T91" fmla="*/ 2147483647 h 850"/>
              <a:gd name="T92" fmla="*/ 2147483647 w 1808"/>
              <a:gd name="T93" fmla="*/ 2147483647 h 850"/>
              <a:gd name="T94" fmla="*/ 2147483647 w 1808"/>
              <a:gd name="T95" fmla="*/ 2147483647 h 850"/>
              <a:gd name="T96" fmla="*/ 2147483647 w 1808"/>
              <a:gd name="T97" fmla="*/ 2147483647 h 850"/>
              <a:gd name="T98" fmla="*/ 2147483647 w 1808"/>
              <a:gd name="T99" fmla="*/ 2147483647 h 850"/>
              <a:gd name="T100" fmla="*/ 2147483647 w 1808"/>
              <a:gd name="T101" fmla="*/ 2147483647 h 850"/>
              <a:gd name="T102" fmla="*/ 2147483647 w 1808"/>
              <a:gd name="T103" fmla="*/ 2147483647 h 850"/>
              <a:gd name="T104" fmla="*/ 2147483647 w 1808"/>
              <a:gd name="T105" fmla="*/ 2147483647 h 850"/>
              <a:gd name="T106" fmla="*/ 2147483647 w 1808"/>
              <a:gd name="T107" fmla="*/ 2147483647 h 850"/>
              <a:gd name="T108" fmla="*/ 2147483647 w 1808"/>
              <a:gd name="T109" fmla="*/ 2147483647 h 850"/>
              <a:gd name="T110" fmla="*/ 2147483647 w 1808"/>
              <a:gd name="T111" fmla="*/ 2147483647 h 850"/>
              <a:gd name="T112" fmla="*/ 2147483647 w 1808"/>
              <a:gd name="T113" fmla="*/ 2147483647 h 850"/>
              <a:gd name="T114" fmla="*/ 2147483647 w 1808"/>
              <a:gd name="T115" fmla="*/ 2147483647 h 850"/>
              <a:gd name="T116" fmla="*/ 2147483647 w 1808"/>
              <a:gd name="T117" fmla="*/ 2147483647 h 850"/>
              <a:gd name="T118" fmla="*/ 2147483647 w 1808"/>
              <a:gd name="T119" fmla="*/ 2147483647 h 850"/>
              <a:gd name="T120" fmla="*/ 2147483647 w 1808"/>
              <a:gd name="T121" fmla="*/ 2147483647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08"/>
              <a:gd name="T184" fmla="*/ 0 h 850"/>
              <a:gd name="T185" fmla="*/ 1808 w 1808"/>
              <a:gd name="T186" fmla="*/ 850 h 85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C0C0C0">
              <a:alpha val="0"/>
            </a:srgbClr>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64" name="Freeform 6"/>
          <p:cNvSpPr>
            <a:spLocks/>
          </p:cNvSpPr>
          <p:nvPr>
            <p:custDataLst>
              <p:tags r:id="rId3"/>
            </p:custDataLst>
          </p:nvPr>
        </p:nvSpPr>
        <p:spPr bwMode="auto">
          <a:xfrm>
            <a:off x="2662535" y="2111871"/>
            <a:ext cx="1380753" cy="769070"/>
          </a:xfrm>
          <a:custGeom>
            <a:avLst/>
            <a:gdLst>
              <a:gd name="T0" fmla="*/ 2147483647 w 3175"/>
              <a:gd name="T1" fmla="*/ 2147483647 h 1472"/>
              <a:gd name="T2" fmla="*/ 2147483647 w 3175"/>
              <a:gd name="T3" fmla="*/ 2147483647 h 1472"/>
              <a:gd name="T4" fmla="*/ 2147483647 w 3175"/>
              <a:gd name="T5" fmla="*/ 2147483647 h 1472"/>
              <a:gd name="T6" fmla="*/ 2147483647 w 3175"/>
              <a:gd name="T7" fmla="*/ 2147483647 h 1472"/>
              <a:gd name="T8" fmla="*/ 2147483647 w 3175"/>
              <a:gd name="T9" fmla="*/ 2147483647 h 1472"/>
              <a:gd name="T10" fmla="*/ 2147483647 w 3175"/>
              <a:gd name="T11" fmla="*/ 2147483647 h 1472"/>
              <a:gd name="T12" fmla="*/ 2147483647 w 3175"/>
              <a:gd name="T13" fmla="*/ 2147483647 h 1472"/>
              <a:gd name="T14" fmla="*/ 2147483647 w 3175"/>
              <a:gd name="T15" fmla="*/ 2147483647 h 1472"/>
              <a:gd name="T16" fmla="*/ 2147483647 w 3175"/>
              <a:gd name="T17" fmla="*/ 2147483647 h 1472"/>
              <a:gd name="T18" fmla="*/ 2147483647 w 3175"/>
              <a:gd name="T19" fmla="*/ 2147483647 h 1472"/>
              <a:gd name="T20" fmla="*/ 2147483647 w 3175"/>
              <a:gd name="T21" fmla="*/ 2147483647 h 1472"/>
              <a:gd name="T22" fmla="*/ 2147483647 w 3175"/>
              <a:gd name="T23" fmla="*/ 2147483647 h 1472"/>
              <a:gd name="T24" fmla="*/ 2147483647 w 3175"/>
              <a:gd name="T25" fmla="*/ 2147483647 h 1472"/>
              <a:gd name="T26" fmla="*/ 2147483647 w 3175"/>
              <a:gd name="T27" fmla="*/ 2147483647 h 1472"/>
              <a:gd name="T28" fmla="*/ 2147483647 w 3175"/>
              <a:gd name="T29" fmla="*/ 2147483647 h 1472"/>
              <a:gd name="T30" fmla="*/ 2147483647 w 3175"/>
              <a:gd name="T31" fmla="*/ 2147483647 h 1472"/>
              <a:gd name="T32" fmla="*/ 2147483647 w 3175"/>
              <a:gd name="T33" fmla="*/ 2147483647 h 1472"/>
              <a:gd name="T34" fmla="*/ 2147483647 w 3175"/>
              <a:gd name="T35" fmla="*/ 2147483647 h 1472"/>
              <a:gd name="T36" fmla="*/ 2147483647 w 3175"/>
              <a:gd name="T37" fmla="*/ 2147483647 h 1472"/>
              <a:gd name="T38" fmla="*/ 2147483647 w 3175"/>
              <a:gd name="T39" fmla="*/ 2147483647 h 1472"/>
              <a:gd name="T40" fmla="*/ 2147483647 w 3175"/>
              <a:gd name="T41" fmla="*/ 2147483647 h 1472"/>
              <a:gd name="T42" fmla="*/ 2147483647 w 3175"/>
              <a:gd name="T43" fmla="*/ 2147483647 h 1472"/>
              <a:gd name="T44" fmla="*/ 2147483647 w 3175"/>
              <a:gd name="T45" fmla="*/ 2147483647 h 1472"/>
              <a:gd name="T46" fmla="*/ 2147483647 w 3175"/>
              <a:gd name="T47" fmla="*/ 2147483647 h 1472"/>
              <a:gd name="T48" fmla="*/ 2147483647 w 3175"/>
              <a:gd name="T49" fmla="*/ 2147483647 h 1472"/>
              <a:gd name="T50" fmla="*/ 2147483647 w 3175"/>
              <a:gd name="T51" fmla="*/ 2147483647 h 1472"/>
              <a:gd name="T52" fmla="*/ 2147483647 w 3175"/>
              <a:gd name="T53" fmla="*/ 2147483647 h 1472"/>
              <a:gd name="T54" fmla="*/ 2147483647 w 3175"/>
              <a:gd name="T55" fmla="*/ 2147483647 h 1472"/>
              <a:gd name="T56" fmla="*/ 2147483647 w 3175"/>
              <a:gd name="T57" fmla="*/ 2147483647 h 1472"/>
              <a:gd name="T58" fmla="*/ 2147483647 w 3175"/>
              <a:gd name="T59" fmla="*/ 2147483647 h 1472"/>
              <a:gd name="T60" fmla="*/ 2147483647 w 3175"/>
              <a:gd name="T61" fmla="*/ 2147483647 h 1472"/>
              <a:gd name="T62" fmla="*/ 2147483647 w 3175"/>
              <a:gd name="T63" fmla="*/ 2147483647 h 1472"/>
              <a:gd name="T64" fmla="*/ 2147483647 w 3175"/>
              <a:gd name="T65" fmla="*/ 2147483647 h 1472"/>
              <a:gd name="T66" fmla="*/ 2147483647 w 3175"/>
              <a:gd name="T67" fmla="*/ 2147483647 h 1472"/>
              <a:gd name="T68" fmla="*/ 2147483647 w 3175"/>
              <a:gd name="T69" fmla="*/ 2147483647 h 1472"/>
              <a:gd name="T70" fmla="*/ 0 w 3175"/>
              <a:gd name="T71" fmla="*/ 2147483647 h 1472"/>
              <a:gd name="T72" fmla="*/ 2147483647 w 3175"/>
              <a:gd name="T73" fmla="*/ 2147483647 h 1472"/>
              <a:gd name="T74" fmla="*/ 2147483647 w 3175"/>
              <a:gd name="T75" fmla="*/ 2147483647 h 1472"/>
              <a:gd name="T76" fmla="*/ 2147483647 w 3175"/>
              <a:gd name="T77" fmla="*/ 2147483647 h 1472"/>
              <a:gd name="T78" fmla="*/ 2147483647 w 3175"/>
              <a:gd name="T79" fmla="*/ 2147483647 h 1472"/>
              <a:gd name="T80" fmla="*/ 2147483647 w 3175"/>
              <a:gd name="T81" fmla="*/ 0 h 1472"/>
              <a:gd name="T82" fmla="*/ 2147483647 w 3175"/>
              <a:gd name="T83" fmla="*/ 2147483647 h 1472"/>
              <a:gd name="T84" fmla="*/ 2147483647 w 3175"/>
              <a:gd name="T85" fmla="*/ 2147483647 h 1472"/>
              <a:gd name="T86" fmla="*/ 2147483647 w 3175"/>
              <a:gd name="T87" fmla="*/ 2147483647 h 1472"/>
              <a:gd name="T88" fmla="*/ 2147483647 w 3175"/>
              <a:gd name="T89" fmla="*/ 2147483647 h 1472"/>
              <a:gd name="T90" fmla="*/ 2147483647 w 3175"/>
              <a:gd name="T91" fmla="*/ 2147483647 h 1472"/>
              <a:gd name="T92" fmla="*/ 2147483647 w 3175"/>
              <a:gd name="T93" fmla="*/ 2147483647 h 1472"/>
              <a:gd name="T94" fmla="*/ 2147483647 w 3175"/>
              <a:gd name="T95" fmla="*/ 2147483647 h 1472"/>
              <a:gd name="T96" fmla="*/ 2147483647 w 3175"/>
              <a:gd name="T97" fmla="*/ 2147483647 h 1472"/>
              <a:gd name="T98" fmla="*/ 2147483647 w 3175"/>
              <a:gd name="T99" fmla="*/ 2147483647 h 1472"/>
              <a:gd name="T100" fmla="*/ 2147483647 w 3175"/>
              <a:gd name="T101" fmla="*/ 2147483647 h 1472"/>
              <a:gd name="T102" fmla="*/ 2147483647 w 3175"/>
              <a:gd name="T103" fmla="*/ 2147483647 h 1472"/>
              <a:gd name="T104" fmla="*/ 2147483647 w 3175"/>
              <a:gd name="T105" fmla="*/ 2147483647 h 1472"/>
              <a:gd name="T106" fmla="*/ 2147483647 w 3175"/>
              <a:gd name="T107" fmla="*/ 2147483647 h 1472"/>
              <a:gd name="T108" fmla="*/ 2147483647 w 3175"/>
              <a:gd name="T109" fmla="*/ 2147483647 h 1472"/>
              <a:gd name="T110" fmla="*/ 2147483647 w 3175"/>
              <a:gd name="T111" fmla="*/ 2147483647 h 1472"/>
              <a:gd name="T112" fmla="*/ 2147483647 w 3175"/>
              <a:gd name="T113" fmla="*/ 2147483647 h 1472"/>
              <a:gd name="T114" fmla="*/ 2147483647 w 3175"/>
              <a:gd name="T115" fmla="*/ 2147483647 h 1472"/>
              <a:gd name="T116" fmla="*/ 2147483647 w 3175"/>
              <a:gd name="T117" fmla="*/ 2147483647 h 1472"/>
              <a:gd name="T118" fmla="*/ 2147483647 w 3175"/>
              <a:gd name="T119" fmla="*/ 2147483647 h 1472"/>
              <a:gd name="T120" fmla="*/ 2147483647 w 3175"/>
              <a:gd name="T121" fmla="*/ 2147483647 h 1472"/>
              <a:gd name="T122" fmla="*/ 2147483647 w 3175"/>
              <a:gd name="T123" fmla="*/ 2147483647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75"/>
              <a:gd name="T187" fmla="*/ 0 h 1472"/>
              <a:gd name="T188" fmla="*/ 3175 w 3175"/>
              <a:gd name="T189" fmla="*/ 1472 h 14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65" name="Freeform 7"/>
          <p:cNvSpPr>
            <a:spLocks/>
          </p:cNvSpPr>
          <p:nvPr>
            <p:custDataLst>
              <p:tags r:id="rId4"/>
            </p:custDataLst>
          </p:nvPr>
        </p:nvSpPr>
        <p:spPr bwMode="auto">
          <a:xfrm>
            <a:off x="3495228" y="3662290"/>
            <a:ext cx="340445" cy="590475"/>
          </a:xfrm>
          <a:custGeom>
            <a:avLst/>
            <a:gdLst>
              <a:gd name="T0" fmla="*/ 2147483647 w 784"/>
              <a:gd name="T1" fmla="*/ 2147483647 h 1128"/>
              <a:gd name="T2" fmla="*/ 2147483647 w 784"/>
              <a:gd name="T3" fmla="*/ 2147483647 h 1128"/>
              <a:gd name="T4" fmla="*/ 2147483647 w 784"/>
              <a:gd name="T5" fmla="*/ 2147483647 h 1128"/>
              <a:gd name="T6" fmla="*/ 2147483647 w 784"/>
              <a:gd name="T7" fmla="*/ 2147483647 h 1128"/>
              <a:gd name="T8" fmla="*/ 2147483647 w 784"/>
              <a:gd name="T9" fmla="*/ 2147483647 h 1128"/>
              <a:gd name="T10" fmla="*/ 2147483647 w 784"/>
              <a:gd name="T11" fmla="*/ 2147483647 h 1128"/>
              <a:gd name="T12" fmla="*/ 2147483647 w 784"/>
              <a:gd name="T13" fmla="*/ 2147483647 h 1128"/>
              <a:gd name="T14" fmla="*/ 2147483647 w 784"/>
              <a:gd name="T15" fmla="*/ 2147483647 h 1128"/>
              <a:gd name="T16" fmla="*/ 2147483647 w 784"/>
              <a:gd name="T17" fmla="*/ 2147483647 h 1128"/>
              <a:gd name="T18" fmla="*/ 2147483647 w 784"/>
              <a:gd name="T19" fmla="*/ 2147483647 h 1128"/>
              <a:gd name="T20" fmla="*/ 2147483647 w 784"/>
              <a:gd name="T21" fmla="*/ 2147483647 h 1128"/>
              <a:gd name="T22" fmla="*/ 2147483647 w 784"/>
              <a:gd name="T23" fmla="*/ 2147483647 h 1128"/>
              <a:gd name="T24" fmla="*/ 2147483647 w 784"/>
              <a:gd name="T25" fmla="*/ 2147483647 h 1128"/>
              <a:gd name="T26" fmla="*/ 2147483647 w 784"/>
              <a:gd name="T27" fmla="*/ 2147483647 h 1128"/>
              <a:gd name="T28" fmla="*/ 2147483647 w 784"/>
              <a:gd name="T29" fmla="*/ 2147483647 h 1128"/>
              <a:gd name="T30" fmla="*/ 2147483647 w 784"/>
              <a:gd name="T31" fmla="*/ 2147483647 h 1128"/>
              <a:gd name="T32" fmla="*/ 2147483647 w 784"/>
              <a:gd name="T33" fmla="*/ 2147483647 h 1128"/>
              <a:gd name="T34" fmla="*/ 2147483647 w 784"/>
              <a:gd name="T35" fmla="*/ 2147483647 h 1128"/>
              <a:gd name="T36" fmla="*/ 2147483647 w 784"/>
              <a:gd name="T37" fmla="*/ 2147483647 h 1128"/>
              <a:gd name="T38" fmla="*/ 2147483647 w 784"/>
              <a:gd name="T39" fmla="*/ 2147483647 h 1128"/>
              <a:gd name="T40" fmla="*/ 2147483647 w 784"/>
              <a:gd name="T41" fmla="*/ 2147483647 h 1128"/>
              <a:gd name="T42" fmla="*/ 2147483647 w 784"/>
              <a:gd name="T43" fmla="*/ 2147483647 h 1128"/>
              <a:gd name="T44" fmla="*/ 2147483647 w 784"/>
              <a:gd name="T45" fmla="*/ 2147483647 h 1128"/>
              <a:gd name="T46" fmla="*/ 2147483647 w 784"/>
              <a:gd name="T47" fmla="*/ 2147483647 h 1128"/>
              <a:gd name="T48" fmla="*/ 2147483647 w 784"/>
              <a:gd name="T49" fmla="*/ 2147483647 h 1128"/>
              <a:gd name="T50" fmla="*/ 2147483647 w 784"/>
              <a:gd name="T51" fmla="*/ 2147483647 h 1128"/>
              <a:gd name="T52" fmla="*/ 2147483647 w 784"/>
              <a:gd name="T53" fmla="*/ 2147483647 h 1128"/>
              <a:gd name="T54" fmla="*/ 2147483647 w 784"/>
              <a:gd name="T55" fmla="*/ 2147483647 h 1128"/>
              <a:gd name="T56" fmla="*/ 2147483647 w 784"/>
              <a:gd name="T57" fmla="*/ 2147483647 h 1128"/>
              <a:gd name="T58" fmla="*/ 2147483647 w 784"/>
              <a:gd name="T59" fmla="*/ 2147483647 h 1128"/>
              <a:gd name="T60" fmla="*/ 2147483647 w 784"/>
              <a:gd name="T61" fmla="*/ 2147483647 h 1128"/>
              <a:gd name="T62" fmla="*/ 2147483647 w 784"/>
              <a:gd name="T63" fmla="*/ 2147483647 h 1128"/>
              <a:gd name="T64" fmla="*/ 2147483647 w 784"/>
              <a:gd name="T65" fmla="*/ 2147483647 h 1128"/>
              <a:gd name="T66" fmla="*/ 2147483647 w 784"/>
              <a:gd name="T67" fmla="*/ 2147483647 h 1128"/>
              <a:gd name="T68" fmla="*/ 0 w 784"/>
              <a:gd name="T69" fmla="*/ 2147483647 h 1128"/>
              <a:gd name="T70" fmla="*/ 2147483647 w 784"/>
              <a:gd name="T71" fmla="*/ 2147483647 h 1128"/>
              <a:gd name="T72" fmla="*/ 2147483647 w 784"/>
              <a:gd name="T73" fmla="*/ 2147483647 h 1128"/>
              <a:gd name="T74" fmla="*/ 2147483647 w 784"/>
              <a:gd name="T75" fmla="*/ 2147483647 h 1128"/>
              <a:gd name="T76" fmla="*/ 2147483647 w 784"/>
              <a:gd name="T77" fmla="*/ 2147483647 h 1128"/>
              <a:gd name="T78" fmla="*/ 2147483647 w 784"/>
              <a:gd name="T79" fmla="*/ 2147483647 h 1128"/>
              <a:gd name="T80" fmla="*/ 2147483647 w 784"/>
              <a:gd name="T81" fmla="*/ 2147483647 h 1128"/>
              <a:gd name="T82" fmla="*/ 2147483647 w 784"/>
              <a:gd name="T83" fmla="*/ 2147483647 h 1128"/>
              <a:gd name="T84" fmla="*/ 2147483647 w 784"/>
              <a:gd name="T85" fmla="*/ 2147483647 h 1128"/>
              <a:gd name="T86" fmla="*/ 2147483647 w 784"/>
              <a:gd name="T87" fmla="*/ 2147483647 h 1128"/>
              <a:gd name="T88" fmla="*/ 2147483647 w 784"/>
              <a:gd name="T89" fmla="*/ 2147483647 h 1128"/>
              <a:gd name="T90" fmla="*/ 2147483647 w 784"/>
              <a:gd name="T91" fmla="*/ 2147483647 h 1128"/>
              <a:gd name="T92" fmla="*/ 2147483647 w 784"/>
              <a:gd name="T93" fmla="*/ 2147483647 h 1128"/>
              <a:gd name="T94" fmla="*/ 2147483647 w 784"/>
              <a:gd name="T95" fmla="*/ 2147483647 h 1128"/>
              <a:gd name="T96" fmla="*/ 2147483647 w 784"/>
              <a:gd name="T97" fmla="*/ 2147483647 h 1128"/>
              <a:gd name="T98" fmla="*/ 2147483647 w 784"/>
              <a:gd name="T99" fmla="*/ 2147483647 h 1128"/>
              <a:gd name="T100" fmla="*/ 2147483647 w 784"/>
              <a:gd name="T101" fmla="*/ 2147483647 h 1128"/>
              <a:gd name="T102" fmla="*/ 2147483647 w 784"/>
              <a:gd name="T103" fmla="*/ 2147483647 h 1128"/>
              <a:gd name="T104" fmla="*/ 2147483647 w 784"/>
              <a:gd name="T105" fmla="*/ 2147483647 h 1128"/>
              <a:gd name="T106" fmla="*/ 2147483647 w 784"/>
              <a:gd name="T107" fmla="*/ 2147483647 h 1128"/>
              <a:gd name="T108" fmla="*/ 2147483647 w 784"/>
              <a:gd name="T109" fmla="*/ 2147483647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84"/>
              <a:gd name="T166" fmla="*/ 0 h 1128"/>
              <a:gd name="T167" fmla="*/ 784 w 784"/>
              <a:gd name="T168" fmla="*/ 1128 h 11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66" name="Freeform 8"/>
          <p:cNvSpPr>
            <a:spLocks/>
          </p:cNvSpPr>
          <p:nvPr>
            <p:custDataLst>
              <p:tags r:id="rId5"/>
            </p:custDataLst>
          </p:nvPr>
        </p:nvSpPr>
        <p:spPr bwMode="auto">
          <a:xfrm>
            <a:off x="3795490" y="4225975"/>
            <a:ext cx="262309" cy="1130722"/>
          </a:xfrm>
          <a:custGeom>
            <a:avLst/>
            <a:gdLst>
              <a:gd name="T0" fmla="*/ 2147483647 w 598"/>
              <a:gd name="T1" fmla="*/ 2147483647 h 2158"/>
              <a:gd name="T2" fmla="*/ 2147483647 w 598"/>
              <a:gd name="T3" fmla="*/ 2147483647 h 2158"/>
              <a:gd name="T4" fmla="*/ 2147483647 w 598"/>
              <a:gd name="T5" fmla="*/ 2147483647 h 2158"/>
              <a:gd name="T6" fmla="*/ 2147483647 w 598"/>
              <a:gd name="T7" fmla="*/ 2147483647 h 2158"/>
              <a:gd name="T8" fmla="*/ 2147483647 w 598"/>
              <a:gd name="T9" fmla="*/ 2147483647 h 2158"/>
              <a:gd name="T10" fmla="*/ 2147483647 w 598"/>
              <a:gd name="T11" fmla="*/ 2147483647 h 2158"/>
              <a:gd name="T12" fmla="*/ 2147483647 w 598"/>
              <a:gd name="T13" fmla="*/ 2147483647 h 2158"/>
              <a:gd name="T14" fmla="*/ 2147483647 w 598"/>
              <a:gd name="T15" fmla="*/ 2147483647 h 2158"/>
              <a:gd name="T16" fmla="*/ 2147483647 w 598"/>
              <a:gd name="T17" fmla="*/ 2147483647 h 2158"/>
              <a:gd name="T18" fmla="*/ 2147483647 w 598"/>
              <a:gd name="T19" fmla="*/ 2147483647 h 2158"/>
              <a:gd name="T20" fmla="*/ 2147483647 w 598"/>
              <a:gd name="T21" fmla="*/ 2147483647 h 2158"/>
              <a:gd name="T22" fmla="*/ 2147483647 w 598"/>
              <a:gd name="T23" fmla="*/ 2147483647 h 2158"/>
              <a:gd name="T24" fmla="*/ 2147483647 w 598"/>
              <a:gd name="T25" fmla="*/ 2147483647 h 2158"/>
              <a:gd name="T26" fmla="*/ 2147483647 w 598"/>
              <a:gd name="T27" fmla="*/ 2147483647 h 2158"/>
              <a:gd name="T28" fmla="*/ 2147483647 w 598"/>
              <a:gd name="T29" fmla="*/ 2147483647 h 2158"/>
              <a:gd name="T30" fmla="*/ 2147483647 w 598"/>
              <a:gd name="T31" fmla="*/ 2147483647 h 2158"/>
              <a:gd name="T32" fmla="*/ 2147483647 w 598"/>
              <a:gd name="T33" fmla="*/ 2147483647 h 2158"/>
              <a:gd name="T34" fmla="*/ 2147483647 w 598"/>
              <a:gd name="T35" fmla="*/ 2147483647 h 2158"/>
              <a:gd name="T36" fmla="*/ 2147483647 w 598"/>
              <a:gd name="T37" fmla="*/ 2147483647 h 2158"/>
              <a:gd name="T38" fmla="*/ 2147483647 w 598"/>
              <a:gd name="T39" fmla="*/ 2147483647 h 2158"/>
              <a:gd name="T40" fmla="*/ 2147483647 w 598"/>
              <a:gd name="T41" fmla="*/ 2147483647 h 2158"/>
              <a:gd name="T42" fmla="*/ 2147483647 w 598"/>
              <a:gd name="T43" fmla="*/ 2147483647 h 2158"/>
              <a:gd name="T44" fmla="*/ 2147483647 w 598"/>
              <a:gd name="T45" fmla="*/ 2147483647 h 2158"/>
              <a:gd name="T46" fmla="*/ 2147483647 w 598"/>
              <a:gd name="T47" fmla="*/ 2147483647 h 2158"/>
              <a:gd name="T48" fmla="*/ 2147483647 w 598"/>
              <a:gd name="T49" fmla="*/ 2147483647 h 2158"/>
              <a:gd name="T50" fmla="*/ 2147483647 w 598"/>
              <a:gd name="T51" fmla="*/ 2147483647 h 2158"/>
              <a:gd name="T52" fmla="*/ 2147483647 w 598"/>
              <a:gd name="T53" fmla="*/ 2147483647 h 2158"/>
              <a:gd name="T54" fmla="*/ 2147483647 w 598"/>
              <a:gd name="T55" fmla="*/ 2147483647 h 2158"/>
              <a:gd name="T56" fmla="*/ 2147483647 w 598"/>
              <a:gd name="T57" fmla="*/ 2147483647 h 2158"/>
              <a:gd name="T58" fmla="*/ 0 w 598"/>
              <a:gd name="T59" fmla="*/ 2147483647 h 2158"/>
              <a:gd name="T60" fmla="*/ 2147483647 w 598"/>
              <a:gd name="T61" fmla="*/ 2147483647 h 2158"/>
              <a:gd name="T62" fmla="*/ 2147483647 w 598"/>
              <a:gd name="T63" fmla="*/ 2147483647 h 2158"/>
              <a:gd name="T64" fmla="*/ 2147483647 w 598"/>
              <a:gd name="T65" fmla="*/ 2147483647 h 2158"/>
              <a:gd name="T66" fmla="*/ 2147483647 w 598"/>
              <a:gd name="T67" fmla="*/ 2147483647 h 2158"/>
              <a:gd name="T68" fmla="*/ 2147483647 w 598"/>
              <a:gd name="T69" fmla="*/ 2147483647 h 2158"/>
              <a:gd name="T70" fmla="*/ 2147483647 w 598"/>
              <a:gd name="T71" fmla="*/ 2147483647 h 2158"/>
              <a:gd name="T72" fmla="*/ 2147483647 w 598"/>
              <a:gd name="T73" fmla="*/ 2147483647 h 2158"/>
              <a:gd name="T74" fmla="*/ 2147483647 w 598"/>
              <a:gd name="T75" fmla="*/ 2147483647 h 2158"/>
              <a:gd name="T76" fmla="*/ 2147483647 w 598"/>
              <a:gd name="T77" fmla="*/ 2147483647 h 2158"/>
              <a:gd name="T78" fmla="*/ 2147483647 w 598"/>
              <a:gd name="T79" fmla="*/ 2147483647 h 2158"/>
              <a:gd name="T80" fmla="*/ 2147483647 w 598"/>
              <a:gd name="T81" fmla="*/ 2147483647 h 2158"/>
              <a:gd name="T82" fmla="*/ 2147483647 w 598"/>
              <a:gd name="T83" fmla="*/ 2147483647 h 2158"/>
              <a:gd name="T84" fmla="*/ 2147483647 w 598"/>
              <a:gd name="T85" fmla="*/ 2147483647 h 2158"/>
              <a:gd name="T86" fmla="*/ 2147483647 w 598"/>
              <a:gd name="T87" fmla="*/ 2147483647 h 2158"/>
              <a:gd name="T88" fmla="*/ 2147483647 w 598"/>
              <a:gd name="T89" fmla="*/ 2147483647 h 2158"/>
              <a:gd name="T90" fmla="*/ 2147483647 w 598"/>
              <a:gd name="T91" fmla="*/ 2147483647 h 2158"/>
              <a:gd name="T92" fmla="*/ 2147483647 w 598"/>
              <a:gd name="T93" fmla="*/ 2147483647 h 2158"/>
              <a:gd name="T94" fmla="*/ 2147483647 w 598"/>
              <a:gd name="T95" fmla="*/ 2147483647 h 2158"/>
              <a:gd name="T96" fmla="*/ 2147483647 w 598"/>
              <a:gd name="T97" fmla="*/ 2147483647 h 2158"/>
              <a:gd name="T98" fmla="*/ 2147483647 w 598"/>
              <a:gd name="T99" fmla="*/ 2147483647 h 2158"/>
              <a:gd name="T100" fmla="*/ 2147483647 w 598"/>
              <a:gd name="T101" fmla="*/ 2147483647 h 2158"/>
              <a:gd name="T102" fmla="*/ 2147483647 w 598"/>
              <a:gd name="T103" fmla="*/ 2147483647 h 2158"/>
              <a:gd name="T104" fmla="*/ 2147483647 w 598"/>
              <a:gd name="T105" fmla="*/ 2147483647 h 2158"/>
              <a:gd name="T106" fmla="*/ 2147483647 w 598"/>
              <a:gd name="T107" fmla="*/ 2147483647 h 2158"/>
              <a:gd name="T108" fmla="*/ 2147483647 w 598"/>
              <a:gd name="T109" fmla="*/ 2147483647 h 2158"/>
              <a:gd name="T110" fmla="*/ 2147483647 w 598"/>
              <a:gd name="T111" fmla="*/ 2147483647 h 2158"/>
              <a:gd name="T112" fmla="*/ 2147483647 w 598"/>
              <a:gd name="T113" fmla="*/ 2147483647 h 2158"/>
              <a:gd name="T114" fmla="*/ 2147483647 w 598"/>
              <a:gd name="T115" fmla="*/ 2147483647 h 2158"/>
              <a:gd name="T116" fmla="*/ 2147483647 w 598"/>
              <a:gd name="T117" fmla="*/ 2147483647 h 2158"/>
              <a:gd name="T118" fmla="*/ 2147483647 w 598"/>
              <a:gd name="T119" fmla="*/ 2147483647 h 2158"/>
              <a:gd name="T120" fmla="*/ 2147483647 w 598"/>
              <a:gd name="T121" fmla="*/ 2147483647 h 2158"/>
              <a:gd name="T122" fmla="*/ 2147483647 w 598"/>
              <a:gd name="T123" fmla="*/ 2147483647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8"/>
              <a:gd name="T187" fmla="*/ 0 h 2158"/>
              <a:gd name="T188" fmla="*/ 598 w 598"/>
              <a:gd name="T189" fmla="*/ 2158 h 21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67" name="Freeform 9"/>
          <p:cNvSpPr>
            <a:spLocks/>
          </p:cNvSpPr>
          <p:nvPr>
            <p:custDataLst>
              <p:tags r:id="rId6"/>
            </p:custDataLst>
          </p:nvPr>
        </p:nvSpPr>
        <p:spPr bwMode="auto">
          <a:xfrm>
            <a:off x="3700612" y="3508253"/>
            <a:ext cx="966639" cy="1203275"/>
          </a:xfrm>
          <a:custGeom>
            <a:avLst/>
            <a:gdLst>
              <a:gd name="T0" fmla="*/ 2147483647 w 2226"/>
              <a:gd name="T1" fmla="*/ 2147483647 h 2292"/>
              <a:gd name="T2" fmla="*/ 2147483647 w 2226"/>
              <a:gd name="T3" fmla="*/ 2147483647 h 2292"/>
              <a:gd name="T4" fmla="*/ 2147483647 w 2226"/>
              <a:gd name="T5" fmla="*/ 2147483647 h 2292"/>
              <a:gd name="T6" fmla="*/ 2147483647 w 2226"/>
              <a:gd name="T7" fmla="*/ 2147483647 h 2292"/>
              <a:gd name="T8" fmla="*/ 2147483647 w 2226"/>
              <a:gd name="T9" fmla="*/ 2147483647 h 2292"/>
              <a:gd name="T10" fmla="*/ 2147483647 w 2226"/>
              <a:gd name="T11" fmla="*/ 2147483647 h 2292"/>
              <a:gd name="T12" fmla="*/ 2147483647 w 2226"/>
              <a:gd name="T13" fmla="*/ 2147483647 h 2292"/>
              <a:gd name="T14" fmla="*/ 2147483647 w 2226"/>
              <a:gd name="T15" fmla="*/ 2147483647 h 2292"/>
              <a:gd name="T16" fmla="*/ 2147483647 w 2226"/>
              <a:gd name="T17" fmla="*/ 2147483647 h 2292"/>
              <a:gd name="T18" fmla="*/ 2147483647 w 2226"/>
              <a:gd name="T19" fmla="*/ 2147483647 h 2292"/>
              <a:gd name="T20" fmla="*/ 2147483647 w 2226"/>
              <a:gd name="T21" fmla="*/ 2147483647 h 2292"/>
              <a:gd name="T22" fmla="*/ 2147483647 w 2226"/>
              <a:gd name="T23" fmla="*/ 2147483647 h 2292"/>
              <a:gd name="T24" fmla="*/ 2147483647 w 2226"/>
              <a:gd name="T25" fmla="*/ 2147483647 h 2292"/>
              <a:gd name="T26" fmla="*/ 2147483647 w 2226"/>
              <a:gd name="T27" fmla="*/ 2147483647 h 2292"/>
              <a:gd name="T28" fmla="*/ 2147483647 w 2226"/>
              <a:gd name="T29" fmla="*/ 2147483647 h 2292"/>
              <a:gd name="T30" fmla="*/ 2147483647 w 2226"/>
              <a:gd name="T31" fmla="*/ 2147483647 h 2292"/>
              <a:gd name="T32" fmla="*/ 2147483647 w 2226"/>
              <a:gd name="T33" fmla="*/ 2147483647 h 2292"/>
              <a:gd name="T34" fmla="*/ 2147483647 w 2226"/>
              <a:gd name="T35" fmla="*/ 2147483647 h 2292"/>
              <a:gd name="T36" fmla="*/ 2147483647 w 2226"/>
              <a:gd name="T37" fmla="*/ 2147483647 h 2292"/>
              <a:gd name="T38" fmla="*/ 2147483647 w 2226"/>
              <a:gd name="T39" fmla="*/ 2147483647 h 2292"/>
              <a:gd name="T40" fmla="*/ 2147483647 w 2226"/>
              <a:gd name="T41" fmla="*/ 2147483647 h 2292"/>
              <a:gd name="T42" fmla="*/ 2147483647 w 2226"/>
              <a:gd name="T43" fmla="*/ 2147483647 h 2292"/>
              <a:gd name="T44" fmla="*/ 2147483647 w 2226"/>
              <a:gd name="T45" fmla="*/ 2147483647 h 2292"/>
              <a:gd name="T46" fmla="*/ 2147483647 w 2226"/>
              <a:gd name="T47" fmla="*/ 2147483647 h 2292"/>
              <a:gd name="T48" fmla="*/ 2147483647 w 2226"/>
              <a:gd name="T49" fmla="*/ 2147483647 h 2292"/>
              <a:gd name="T50" fmla="*/ 2147483647 w 2226"/>
              <a:gd name="T51" fmla="*/ 2147483647 h 2292"/>
              <a:gd name="T52" fmla="*/ 2147483647 w 2226"/>
              <a:gd name="T53" fmla="*/ 2147483647 h 2292"/>
              <a:gd name="T54" fmla="*/ 2147483647 w 2226"/>
              <a:gd name="T55" fmla="*/ 2147483647 h 2292"/>
              <a:gd name="T56" fmla="*/ 2147483647 w 2226"/>
              <a:gd name="T57" fmla="*/ 2147483647 h 2292"/>
              <a:gd name="T58" fmla="*/ 2147483647 w 2226"/>
              <a:gd name="T59" fmla="*/ 2147483647 h 2292"/>
              <a:gd name="T60" fmla="*/ 2147483647 w 2226"/>
              <a:gd name="T61" fmla="*/ 2147483647 h 2292"/>
              <a:gd name="T62" fmla="*/ 2147483647 w 2226"/>
              <a:gd name="T63" fmla="*/ 2147483647 h 2292"/>
              <a:gd name="T64" fmla="*/ 2147483647 w 2226"/>
              <a:gd name="T65" fmla="*/ 2147483647 h 2292"/>
              <a:gd name="T66" fmla="*/ 2147483647 w 2226"/>
              <a:gd name="T67" fmla="*/ 2147483647 h 2292"/>
              <a:gd name="T68" fmla="*/ 2147483647 w 2226"/>
              <a:gd name="T69" fmla="*/ 2147483647 h 2292"/>
              <a:gd name="T70" fmla="*/ 2147483647 w 2226"/>
              <a:gd name="T71" fmla="*/ 2147483647 h 2292"/>
              <a:gd name="T72" fmla="*/ 2147483647 w 2226"/>
              <a:gd name="T73" fmla="*/ 2147483647 h 2292"/>
              <a:gd name="T74" fmla="*/ 2147483647 w 2226"/>
              <a:gd name="T75" fmla="*/ 2147483647 h 2292"/>
              <a:gd name="T76" fmla="*/ 2147483647 w 2226"/>
              <a:gd name="T77" fmla="*/ 2147483647 h 2292"/>
              <a:gd name="T78" fmla="*/ 2147483647 w 2226"/>
              <a:gd name="T79" fmla="*/ 2147483647 h 2292"/>
              <a:gd name="T80" fmla="*/ 2147483647 w 2226"/>
              <a:gd name="T81" fmla="*/ 2147483647 h 2292"/>
              <a:gd name="T82" fmla="*/ 2147483647 w 2226"/>
              <a:gd name="T83" fmla="*/ 2147483647 h 2292"/>
              <a:gd name="T84" fmla="*/ 2147483647 w 2226"/>
              <a:gd name="T85" fmla="*/ 2147483647 h 2292"/>
              <a:gd name="T86" fmla="*/ 2147483647 w 2226"/>
              <a:gd name="T87" fmla="*/ 2147483647 h 2292"/>
              <a:gd name="T88" fmla="*/ 2147483647 w 2226"/>
              <a:gd name="T89" fmla="*/ 2147483647 h 2292"/>
              <a:gd name="T90" fmla="*/ 2147483647 w 2226"/>
              <a:gd name="T91" fmla="*/ 2147483647 h 2292"/>
              <a:gd name="T92" fmla="*/ 2147483647 w 2226"/>
              <a:gd name="T93" fmla="*/ 2147483647 h 2292"/>
              <a:gd name="T94" fmla="*/ 2147483647 w 2226"/>
              <a:gd name="T95" fmla="*/ 2147483647 h 2292"/>
              <a:gd name="T96" fmla="*/ 2147483647 w 2226"/>
              <a:gd name="T97" fmla="*/ 0 h 2292"/>
              <a:gd name="T98" fmla="*/ 2147483647 w 2226"/>
              <a:gd name="T99" fmla="*/ 2147483647 h 2292"/>
              <a:gd name="T100" fmla="*/ 2147483647 w 2226"/>
              <a:gd name="T101" fmla="*/ 2147483647 h 2292"/>
              <a:gd name="T102" fmla="*/ 2147483647 w 2226"/>
              <a:gd name="T103" fmla="*/ 2147483647 h 2292"/>
              <a:gd name="T104" fmla="*/ 2147483647 w 2226"/>
              <a:gd name="T105" fmla="*/ 2147483647 h 2292"/>
              <a:gd name="T106" fmla="*/ 2147483647 w 2226"/>
              <a:gd name="T107" fmla="*/ 2147483647 h 2292"/>
              <a:gd name="T108" fmla="*/ 2147483647 w 2226"/>
              <a:gd name="T109" fmla="*/ 2147483647 h 2292"/>
              <a:gd name="T110" fmla="*/ 2147483647 w 2226"/>
              <a:gd name="T111" fmla="*/ 2147483647 h 2292"/>
              <a:gd name="T112" fmla="*/ 2147483647 w 2226"/>
              <a:gd name="T113" fmla="*/ 2147483647 h 2292"/>
              <a:gd name="T114" fmla="*/ 2147483647 w 2226"/>
              <a:gd name="T115" fmla="*/ 2147483647 h 2292"/>
              <a:gd name="T116" fmla="*/ 2147483647 w 2226"/>
              <a:gd name="T117" fmla="*/ 2147483647 h 2292"/>
              <a:gd name="T118" fmla="*/ 2147483647 w 2226"/>
              <a:gd name="T119" fmla="*/ 2147483647 h 2292"/>
              <a:gd name="T120" fmla="*/ 2147483647 w 2226"/>
              <a:gd name="T121" fmla="*/ 2147483647 h 2292"/>
              <a:gd name="T122" fmla="*/ 2147483647 w 2226"/>
              <a:gd name="T123" fmla="*/ 2147483647 h 2292"/>
              <a:gd name="T124" fmla="*/ 2147483647 w 2226"/>
              <a:gd name="T125" fmla="*/ 2147483647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26"/>
              <a:gd name="T190" fmla="*/ 0 h 2292"/>
              <a:gd name="T191" fmla="*/ 2226 w 2226"/>
              <a:gd name="T192" fmla="*/ 2292 h 229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FF99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68" name="Freeform 10"/>
          <p:cNvSpPr>
            <a:spLocks/>
          </p:cNvSpPr>
          <p:nvPr>
            <p:custDataLst>
              <p:tags r:id="rId7"/>
            </p:custDataLst>
          </p:nvPr>
        </p:nvSpPr>
        <p:spPr bwMode="auto">
          <a:xfrm>
            <a:off x="5813600" y="2454548"/>
            <a:ext cx="69205" cy="49113"/>
          </a:xfrm>
          <a:custGeom>
            <a:avLst/>
            <a:gdLst>
              <a:gd name="T0" fmla="*/ 2147483647 w 161"/>
              <a:gd name="T1" fmla="*/ 0 h 93"/>
              <a:gd name="T2" fmla="*/ 2147483647 w 161"/>
              <a:gd name="T3" fmla="*/ 2147483647 h 93"/>
              <a:gd name="T4" fmla="*/ 2147483647 w 161"/>
              <a:gd name="T5" fmla="*/ 2147483647 h 93"/>
              <a:gd name="T6" fmla="*/ 2147483647 w 161"/>
              <a:gd name="T7" fmla="*/ 2147483647 h 93"/>
              <a:gd name="T8" fmla="*/ 2147483647 w 161"/>
              <a:gd name="T9" fmla="*/ 2147483647 h 93"/>
              <a:gd name="T10" fmla="*/ 2147483647 w 161"/>
              <a:gd name="T11" fmla="*/ 2147483647 h 93"/>
              <a:gd name="T12" fmla="*/ 2147483647 w 161"/>
              <a:gd name="T13" fmla="*/ 2147483647 h 93"/>
              <a:gd name="T14" fmla="*/ 2147483647 w 161"/>
              <a:gd name="T15" fmla="*/ 0 h 93"/>
              <a:gd name="T16" fmla="*/ 2147483647 w 161"/>
              <a:gd name="T17" fmla="*/ 0 h 93"/>
              <a:gd name="T18" fmla="*/ 2147483647 w 161"/>
              <a:gd name="T19" fmla="*/ 0 h 93"/>
              <a:gd name="T20" fmla="*/ 2147483647 w 161"/>
              <a:gd name="T21" fmla="*/ 2147483647 h 93"/>
              <a:gd name="T22" fmla="*/ 2147483647 w 161"/>
              <a:gd name="T23" fmla="*/ 2147483647 h 93"/>
              <a:gd name="T24" fmla="*/ 2147483647 w 161"/>
              <a:gd name="T25" fmla="*/ 2147483647 h 93"/>
              <a:gd name="T26" fmla="*/ 2147483647 w 161"/>
              <a:gd name="T27" fmla="*/ 2147483647 h 93"/>
              <a:gd name="T28" fmla="*/ 2147483647 w 161"/>
              <a:gd name="T29" fmla="*/ 2147483647 h 93"/>
              <a:gd name="T30" fmla="*/ 2147483647 w 161"/>
              <a:gd name="T31" fmla="*/ 2147483647 h 93"/>
              <a:gd name="T32" fmla="*/ 2147483647 w 161"/>
              <a:gd name="T33" fmla="*/ 2147483647 h 93"/>
              <a:gd name="T34" fmla="*/ 2147483647 w 161"/>
              <a:gd name="T35" fmla="*/ 2147483647 h 93"/>
              <a:gd name="T36" fmla="*/ 2147483647 w 161"/>
              <a:gd name="T37" fmla="*/ 2147483647 h 93"/>
              <a:gd name="T38" fmla="*/ 2147483647 w 161"/>
              <a:gd name="T39" fmla="*/ 2147483647 h 93"/>
              <a:gd name="T40" fmla="*/ 2147483647 w 161"/>
              <a:gd name="T41" fmla="*/ 2147483647 h 93"/>
              <a:gd name="T42" fmla="*/ 2147483647 w 161"/>
              <a:gd name="T43" fmla="*/ 2147483647 h 93"/>
              <a:gd name="T44" fmla="*/ 2147483647 w 161"/>
              <a:gd name="T45" fmla="*/ 2147483647 h 93"/>
              <a:gd name="T46" fmla="*/ 2147483647 w 161"/>
              <a:gd name="T47" fmla="*/ 2147483647 h 93"/>
              <a:gd name="T48" fmla="*/ 2147483647 w 161"/>
              <a:gd name="T49" fmla="*/ 2147483647 h 93"/>
              <a:gd name="T50" fmla="*/ 2147483647 w 161"/>
              <a:gd name="T51" fmla="*/ 2147483647 h 93"/>
              <a:gd name="T52" fmla="*/ 2147483647 w 161"/>
              <a:gd name="T53" fmla="*/ 2147483647 h 93"/>
              <a:gd name="T54" fmla="*/ 2147483647 w 161"/>
              <a:gd name="T55" fmla="*/ 2147483647 h 93"/>
              <a:gd name="T56" fmla="*/ 2147483647 w 161"/>
              <a:gd name="T57" fmla="*/ 2147483647 h 93"/>
              <a:gd name="T58" fmla="*/ 2147483647 w 161"/>
              <a:gd name="T59" fmla="*/ 2147483647 h 93"/>
              <a:gd name="T60" fmla="*/ 2147483647 w 161"/>
              <a:gd name="T61" fmla="*/ 2147483647 h 93"/>
              <a:gd name="T62" fmla="*/ 2147483647 w 161"/>
              <a:gd name="T63" fmla="*/ 2147483647 h 93"/>
              <a:gd name="T64" fmla="*/ 2147483647 w 161"/>
              <a:gd name="T65" fmla="*/ 2147483647 h 93"/>
              <a:gd name="T66" fmla="*/ 2147483647 w 161"/>
              <a:gd name="T67" fmla="*/ 2147483647 h 93"/>
              <a:gd name="T68" fmla="*/ 2147483647 w 161"/>
              <a:gd name="T69" fmla="*/ 2147483647 h 93"/>
              <a:gd name="T70" fmla="*/ 2147483647 w 161"/>
              <a:gd name="T71" fmla="*/ 2147483647 h 93"/>
              <a:gd name="T72" fmla="*/ 0 w 161"/>
              <a:gd name="T73" fmla="*/ 0 h 93"/>
              <a:gd name="T74" fmla="*/ 2147483647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1"/>
              <a:gd name="T115" fmla="*/ 0 h 93"/>
              <a:gd name="T116" fmla="*/ 161 w 161"/>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69" name="Freeform 11"/>
          <p:cNvSpPr>
            <a:spLocks/>
          </p:cNvSpPr>
          <p:nvPr>
            <p:custDataLst>
              <p:tags r:id="rId8"/>
            </p:custDataLst>
          </p:nvPr>
        </p:nvSpPr>
        <p:spPr bwMode="auto">
          <a:xfrm>
            <a:off x="5311305" y="2328416"/>
            <a:ext cx="82600" cy="160734"/>
          </a:xfrm>
          <a:custGeom>
            <a:avLst/>
            <a:gdLst>
              <a:gd name="T0" fmla="*/ 2147483647 w 192"/>
              <a:gd name="T1" fmla="*/ 2147483647 h 307"/>
              <a:gd name="T2" fmla="*/ 2147483647 w 192"/>
              <a:gd name="T3" fmla="*/ 0 h 307"/>
              <a:gd name="T4" fmla="*/ 2147483647 w 192"/>
              <a:gd name="T5" fmla="*/ 2147483647 h 307"/>
              <a:gd name="T6" fmla="*/ 2147483647 w 192"/>
              <a:gd name="T7" fmla="*/ 2147483647 h 307"/>
              <a:gd name="T8" fmla="*/ 2147483647 w 192"/>
              <a:gd name="T9" fmla="*/ 2147483647 h 307"/>
              <a:gd name="T10" fmla="*/ 2147483647 w 192"/>
              <a:gd name="T11" fmla="*/ 2147483647 h 307"/>
              <a:gd name="T12" fmla="*/ 2147483647 w 192"/>
              <a:gd name="T13" fmla="*/ 2147483647 h 307"/>
              <a:gd name="T14" fmla="*/ 2147483647 w 192"/>
              <a:gd name="T15" fmla="*/ 2147483647 h 307"/>
              <a:gd name="T16" fmla="*/ 2147483647 w 192"/>
              <a:gd name="T17" fmla="*/ 2147483647 h 307"/>
              <a:gd name="T18" fmla="*/ 2147483647 w 192"/>
              <a:gd name="T19" fmla="*/ 2147483647 h 307"/>
              <a:gd name="T20" fmla="*/ 2147483647 w 192"/>
              <a:gd name="T21" fmla="*/ 2147483647 h 307"/>
              <a:gd name="T22" fmla="*/ 2147483647 w 192"/>
              <a:gd name="T23" fmla="*/ 2147483647 h 307"/>
              <a:gd name="T24" fmla="*/ 2147483647 w 192"/>
              <a:gd name="T25" fmla="*/ 2147483647 h 307"/>
              <a:gd name="T26" fmla="*/ 2147483647 w 192"/>
              <a:gd name="T27" fmla="*/ 2147483647 h 307"/>
              <a:gd name="T28" fmla="*/ 2147483647 w 192"/>
              <a:gd name="T29" fmla="*/ 2147483647 h 307"/>
              <a:gd name="T30" fmla="*/ 2147483647 w 192"/>
              <a:gd name="T31" fmla="*/ 2147483647 h 307"/>
              <a:gd name="T32" fmla="*/ 2147483647 w 192"/>
              <a:gd name="T33" fmla="*/ 2147483647 h 307"/>
              <a:gd name="T34" fmla="*/ 2147483647 w 192"/>
              <a:gd name="T35" fmla="*/ 2147483647 h 307"/>
              <a:gd name="T36" fmla="*/ 2147483647 w 192"/>
              <a:gd name="T37" fmla="*/ 2147483647 h 307"/>
              <a:gd name="T38" fmla="*/ 2147483647 w 192"/>
              <a:gd name="T39" fmla="*/ 2147483647 h 307"/>
              <a:gd name="T40" fmla="*/ 2147483647 w 192"/>
              <a:gd name="T41" fmla="*/ 2147483647 h 307"/>
              <a:gd name="T42" fmla="*/ 2147483647 w 192"/>
              <a:gd name="T43" fmla="*/ 2147483647 h 307"/>
              <a:gd name="T44" fmla="*/ 2147483647 w 192"/>
              <a:gd name="T45" fmla="*/ 2147483647 h 307"/>
              <a:gd name="T46" fmla="*/ 0 w 192"/>
              <a:gd name="T47" fmla="*/ 2147483647 h 307"/>
              <a:gd name="T48" fmla="*/ 0 w 192"/>
              <a:gd name="T49" fmla="*/ 2147483647 h 307"/>
              <a:gd name="T50" fmla="*/ 2147483647 w 192"/>
              <a:gd name="T51" fmla="*/ 2147483647 h 307"/>
              <a:gd name="T52" fmla="*/ 2147483647 w 192"/>
              <a:gd name="T53" fmla="*/ 2147483647 h 307"/>
              <a:gd name="T54" fmla="*/ 2147483647 w 192"/>
              <a:gd name="T55" fmla="*/ 2147483647 h 307"/>
              <a:gd name="T56" fmla="*/ 2147483647 w 192"/>
              <a:gd name="T57" fmla="*/ 2147483647 h 307"/>
              <a:gd name="T58" fmla="*/ 2147483647 w 192"/>
              <a:gd name="T59" fmla="*/ 2147483647 h 307"/>
              <a:gd name="T60" fmla="*/ 2147483647 w 192"/>
              <a:gd name="T61" fmla="*/ 2147483647 h 307"/>
              <a:gd name="T62" fmla="*/ 2147483647 w 192"/>
              <a:gd name="T63" fmla="*/ 2147483647 h 307"/>
              <a:gd name="T64" fmla="*/ 2147483647 w 192"/>
              <a:gd name="T65" fmla="*/ 2147483647 h 307"/>
              <a:gd name="T66" fmla="*/ 2147483647 w 192"/>
              <a:gd name="T67" fmla="*/ 2147483647 h 307"/>
              <a:gd name="T68" fmla="*/ 2147483647 w 192"/>
              <a:gd name="T69" fmla="*/ 2147483647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2"/>
              <a:gd name="T106" fmla="*/ 0 h 307"/>
              <a:gd name="T107" fmla="*/ 192 w 192"/>
              <a:gd name="T108" fmla="*/ 307 h 3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FFFF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0" name="Freeform 12"/>
          <p:cNvSpPr>
            <a:spLocks/>
          </p:cNvSpPr>
          <p:nvPr>
            <p:custDataLst>
              <p:tags r:id="rId9"/>
            </p:custDataLst>
          </p:nvPr>
        </p:nvSpPr>
        <p:spPr bwMode="auto">
          <a:xfrm>
            <a:off x="5392788" y="1814960"/>
            <a:ext cx="171896" cy="269007"/>
          </a:xfrm>
          <a:custGeom>
            <a:avLst/>
            <a:gdLst>
              <a:gd name="T0" fmla="*/ 2147483647 w 398"/>
              <a:gd name="T1" fmla="*/ 2147483647 h 518"/>
              <a:gd name="T2" fmla="*/ 2147483647 w 398"/>
              <a:gd name="T3" fmla="*/ 2147483647 h 518"/>
              <a:gd name="T4" fmla="*/ 2147483647 w 398"/>
              <a:gd name="T5" fmla="*/ 2147483647 h 518"/>
              <a:gd name="T6" fmla="*/ 2147483647 w 398"/>
              <a:gd name="T7" fmla="*/ 2147483647 h 518"/>
              <a:gd name="T8" fmla="*/ 2147483647 w 398"/>
              <a:gd name="T9" fmla="*/ 2147483647 h 518"/>
              <a:gd name="T10" fmla="*/ 2147483647 w 398"/>
              <a:gd name="T11" fmla="*/ 2147483647 h 518"/>
              <a:gd name="T12" fmla="*/ 2147483647 w 398"/>
              <a:gd name="T13" fmla="*/ 2147483647 h 518"/>
              <a:gd name="T14" fmla="*/ 2147483647 w 398"/>
              <a:gd name="T15" fmla="*/ 2147483647 h 518"/>
              <a:gd name="T16" fmla="*/ 2147483647 w 398"/>
              <a:gd name="T17" fmla="*/ 2147483647 h 518"/>
              <a:gd name="T18" fmla="*/ 2147483647 w 398"/>
              <a:gd name="T19" fmla="*/ 2147483647 h 518"/>
              <a:gd name="T20" fmla="*/ 2147483647 w 398"/>
              <a:gd name="T21" fmla="*/ 2147483647 h 518"/>
              <a:gd name="T22" fmla="*/ 2147483647 w 398"/>
              <a:gd name="T23" fmla="*/ 2147483647 h 518"/>
              <a:gd name="T24" fmla="*/ 2147483647 w 398"/>
              <a:gd name="T25" fmla="*/ 2147483647 h 518"/>
              <a:gd name="T26" fmla="*/ 2147483647 w 398"/>
              <a:gd name="T27" fmla="*/ 2147483647 h 518"/>
              <a:gd name="T28" fmla="*/ 2147483647 w 398"/>
              <a:gd name="T29" fmla="*/ 2147483647 h 518"/>
              <a:gd name="T30" fmla="*/ 2147483647 w 398"/>
              <a:gd name="T31" fmla="*/ 2147483647 h 518"/>
              <a:gd name="T32" fmla="*/ 2147483647 w 398"/>
              <a:gd name="T33" fmla="*/ 2147483647 h 518"/>
              <a:gd name="T34" fmla="*/ 2147483647 w 398"/>
              <a:gd name="T35" fmla="*/ 2147483647 h 518"/>
              <a:gd name="T36" fmla="*/ 2147483647 w 398"/>
              <a:gd name="T37" fmla="*/ 2147483647 h 518"/>
              <a:gd name="T38" fmla="*/ 2147483647 w 398"/>
              <a:gd name="T39" fmla="*/ 2147483647 h 518"/>
              <a:gd name="T40" fmla="*/ 2147483647 w 398"/>
              <a:gd name="T41" fmla="*/ 2147483647 h 518"/>
              <a:gd name="T42" fmla="*/ 2147483647 w 398"/>
              <a:gd name="T43" fmla="*/ 2147483647 h 518"/>
              <a:gd name="T44" fmla="*/ 2147483647 w 398"/>
              <a:gd name="T45" fmla="*/ 2147483647 h 518"/>
              <a:gd name="T46" fmla="*/ 2147483647 w 398"/>
              <a:gd name="T47" fmla="*/ 2147483647 h 518"/>
              <a:gd name="T48" fmla="*/ 2147483647 w 398"/>
              <a:gd name="T49" fmla="*/ 2147483647 h 518"/>
              <a:gd name="T50" fmla="*/ 2147483647 w 398"/>
              <a:gd name="T51" fmla="*/ 2147483647 h 518"/>
              <a:gd name="T52" fmla="*/ 2147483647 w 398"/>
              <a:gd name="T53" fmla="*/ 2147483647 h 518"/>
              <a:gd name="T54" fmla="*/ 2147483647 w 398"/>
              <a:gd name="T55" fmla="*/ 2147483647 h 518"/>
              <a:gd name="T56" fmla="*/ 2147483647 w 398"/>
              <a:gd name="T57" fmla="*/ 2147483647 h 518"/>
              <a:gd name="T58" fmla="*/ 2147483647 w 398"/>
              <a:gd name="T59" fmla="*/ 2147483647 h 518"/>
              <a:gd name="T60" fmla="*/ 2147483647 w 398"/>
              <a:gd name="T61" fmla="*/ 2147483647 h 518"/>
              <a:gd name="T62" fmla="*/ 2147483647 w 398"/>
              <a:gd name="T63" fmla="*/ 2147483647 h 518"/>
              <a:gd name="T64" fmla="*/ 2147483647 w 398"/>
              <a:gd name="T65" fmla="*/ 2147483647 h 518"/>
              <a:gd name="T66" fmla="*/ 2147483647 w 398"/>
              <a:gd name="T67" fmla="*/ 2147483647 h 518"/>
              <a:gd name="T68" fmla="*/ 2147483647 w 398"/>
              <a:gd name="T69" fmla="*/ 2147483647 h 518"/>
              <a:gd name="T70" fmla="*/ 2147483647 w 398"/>
              <a:gd name="T71" fmla="*/ 2147483647 h 518"/>
              <a:gd name="T72" fmla="*/ 2147483647 w 398"/>
              <a:gd name="T73" fmla="*/ 2147483647 h 518"/>
              <a:gd name="T74" fmla="*/ 2147483647 w 398"/>
              <a:gd name="T75" fmla="*/ 2147483647 h 518"/>
              <a:gd name="T76" fmla="*/ 2147483647 w 398"/>
              <a:gd name="T77" fmla="*/ 2147483647 h 518"/>
              <a:gd name="T78" fmla="*/ 2147483647 w 398"/>
              <a:gd name="T79" fmla="*/ 2147483647 h 518"/>
              <a:gd name="T80" fmla="*/ 2147483647 w 398"/>
              <a:gd name="T81" fmla="*/ 2147483647 h 518"/>
              <a:gd name="T82" fmla="*/ 2147483647 w 398"/>
              <a:gd name="T83" fmla="*/ 2147483647 h 518"/>
              <a:gd name="T84" fmla="*/ 2147483647 w 398"/>
              <a:gd name="T85" fmla="*/ 2147483647 h 518"/>
              <a:gd name="T86" fmla="*/ 2147483647 w 398"/>
              <a:gd name="T87" fmla="*/ 2147483647 h 518"/>
              <a:gd name="T88" fmla="*/ 2147483647 w 398"/>
              <a:gd name="T89" fmla="*/ 2147483647 h 518"/>
              <a:gd name="T90" fmla="*/ 2147483647 w 398"/>
              <a:gd name="T91" fmla="*/ 2147483647 h 518"/>
              <a:gd name="T92" fmla="*/ 2147483647 w 398"/>
              <a:gd name="T93" fmla="*/ 2147483647 h 518"/>
              <a:gd name="T94" fmla="*/ 2147483647 w 398"/>
              <a:gd name="T95" fmla="*/ 2147483647 h 518"/>
              <a:gd name="T96" fmla="*/ 2147483647 w 398"/>
              <a:gd name="T97" fmla="*/ 2147483647 h 518"/>
              <a:gd name="T98" fmla="*/ 2147483647 w 398"/>
              <a:gd name="T99" fmla="*/ 2147483647 h 518"/>
              <a:gd name="T100" fmla="*/ 2147483647 w 398"/>
              <a:gd name="T101" fmla="*/ 2147483647 h 518"/>
              <a:gd name="T102" fmla="*/ 2147483647 w 398"/>
              <a:gd name="T103" fmla="*/ 2147483647 h 518"/>
              <a:gd name="T104" fmla="*/ 2147483647 w 398"/>
              <a:gd name="T105" fmla="*/ 2147483647 h 518"/>
              <a:gd name="T106" fmla="*/ 2147483647 w 398"/>
              <a:gd name="T107" fmla="*/ 2147483647 h 518"/>
              <a:gd name="T108" fmla="*/ 2147483647 w 398"/>
              <a:gd name="T109" fmla="*/ 2147483647 h 518"/>
              <a:gd name="T110" fmla="*/ 2147483647 w 398"/>
              <a:gd name="T111" fmla="*/ 2147483647 h 518"/>
              <a:gd name="T112" fmla="*/ 2147483647 w 398"/>
              <a:gd name="T113" fmla="*/ 2147483647 h 518"/>
              <a:gd name="T114" fmla="*/ 2147483647 w 398"/>
              <a:gd name="T115" fmla="*/ 2147483647 h 518"/>
              <a:gd name="T116" fmla="*/ 2147483647 w 398"/>
              <a:gd name="T117" fmla="*/ 2147483647 h 518"/>
              <a:gd name="T118" fmla="*/ 2147483647 w 398"/>
              <a:gd name="T119" fmla="*/ 2147483647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8"/>
              <a:gd name="T181" fmla="*/ 0 h 518"/>
              <a:gd name="T182" fmla="*/ 398 w 398"/>
              <a:gd name="T183" fmla="*/ 518 h 5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FF6600"/>
          </a:solidFill>
          <a:ln w="9525" cmpd="sng">
            <a:solidFill>
              <a:srgbClr val="FFFFFF"/>
            </a:solidFill>
            <a:prstDash val="solid"/>
            <a:round/>
            <a:headEnd/>
            <a:tailEnd/>
          </a:ln>
        </p:spPr>
        <p:txBody>
          <a:bodyPr lIns="91409" tIns="45705" rIns="91409" bIns="45705"/>
          <a:lstStyle/>
          <a:p>
            <a:endParaRPr lang="en-US" sz="1266" dirty="0"/>
          </a:p>
        </p:txBody>
      </p:sp>
      <p:sp>
        <p:nvSpPr>
          <p:cNvPr id="15371" name="Freeform 13"/>
          <p:cNvSpPr>
            <a:spLocks/>
          </p:cNvSpPr>
          <p:nvPr>
            <p:custDataLst>
              <p:tags r:id="rId10"/>
            </p:custDataLst>
          </p:nvPr>
        </p:nvSpPr>
        <p:spPr bwMode="auto">
          <a:xfrm>
            <a:off x="5751092" y="2117454"/>
            <a:ext cx="170780" cy="77018"/>
          </a:xfrm>
          <a:custGeom>
            <a:avLst/>
            <a:gdLst>
              <a:gd name="T0" fmla="*/ 2147483647 w 382"/>
              <a:gd name="T1" fmla="*/ 2147483647 h 148"/>
              <a:gd name="T2" fmla="*/ 2147483647 w 382"/>
              <a:gd name="T3" fmla="*/ 2147483647 h 148"/>
              <a:gd name="T4" fmla="*/ 2147483647 w 382"/>
              <a:gd name="T5" fmla="*/ 2147483647 h 148"/>
              <a:gd name="T6" fmla="*/ 2147483647 w 382"/>
              <a:gd name="T7" fmla="*/ 2147483647 h 148"/>
              <a:gd name="T8" fmla="*/ 2147483647 w 382"/>
              <a:gd name="T9" fmla="*/ 2147483647 h 148"/>
              <a:gd name="T10" fmla="*/ 2147483647 w 382"/>
              <a:gd name="T11" fmla="*/ 2147483647 h 148"/>
              <a:gd name="T12" fmla="*/ 2147483647 w 382"/>
              <a:gd name="T13" fmla="*/ 2147483647 h 148"/>
              <a:gd name="T14" fmla="*/ 2147483647 w 382"/>
              <a:gd name="T15" fmla="*/ 2147483647 h 148"/>
              <a:gd name="T16" fmla="*/ 2147483647 w 382"/>
              <a:gd name="T17" fmla="*/ 2147483647 h 148"/>
              <a:gd name="T18" fmla="*/ 2147483647 w 382"/>
              <a:gd name="T19" fmla="*/ 2147483647 h 148"/>
              <a:gd name="T20" fmla="*/ 2147483647 w 382"/>
              <a:gd name="T21" fmla="*/ 2147483647 h 148"/>
              <a:gd name="T22" fmla="*/ 0 w 382"/>
              <a:gd name="T23" fmla="*/ 2147483647 h 148"/>
              <a:gd name="T24" fmla="*/ 2147483647 w 382"/>
              <a:gd name="T25" fmla="*/ 2147483647 h 148"/>
              <a:gd name="T26" fmla="*/ 2147483647 w 382"/>
              <a:gd name="T27" fmla="*/ 2147483647 h 148"/>
              <a:gd name="T28" fmla="*/ 2147483647 w 382"/>
              <a:gd name="T29" fmla="*/ 2147483647 h 148"/>
              <a:gd name="T30" fmla="*/ 2147483647 w 382"/>
              <a:gd name="T31" fmla="*/ 2147483647 h 148"/>
              <a:gd name="T32" fmla="*/ 2147483647 w 382"/>
              <a:gd name="T33" fmla="*/ 2147483647 h 148"/>
              <a:gd name="T34" fmla="*/ 2147483647 w 382"/>
              <a:gd name="T35" fmla="*/ 2147483647 h 148"/>
              <a:gd name="T36" fmla="*/ 2147483647 w 382"/>
              <a:gd name="T37" fmla="*/ 2147483647 h 148"/>
              <a:gd name="T38" fmla="*/ 2147483647 w 382"/>
              <a:gd name="T39" fmla="*/ 2147483647 h 148"/>
              <a:gd name="T40" fmla="*/ 2147483647 w 382"/>
              <a:gd name="T41" fmla="*/ 2147483647 h 148"/>
              <a:gd name="T42" fmla="*/ 2147483647 w 382"/>
              <a:gd name="T43" fmla="*/ 2147483647 h 148"/>
              <a:gd name="T44" fmla="*/ 2147483647 w 382"/>
              <a:gd name="T45" fmla="*/ 2147483647 h 148"/>
              <a:gd name="T46" fmla="*/ 2147483647 w 382"/>
              <a:gd name="T47" fmla="*/ 2147483647 h 148"/>
              <a:gd name="T48" fmla="*/ 2147483647 w 382"/>
              <a:gd name="T49" fmla="*/ 2147483647 h 148"/>
              <a:gd name="T50" fmla="*/ 2147483647 w 382"/>
              <a:gd name="T51" fmla="*/ 2147483647 h 148"/>
              <a:gd name="T52" fmla="*/ 2147483647 w 382"/>
              <a:gd name="T53" fmla="*/ 2147483647 h 148"/>
              <a:gd name="T54" fmla="*/ 2147483647 w 382"/>
              <a:gd name="T55" fmla="*/ 2147483647 h 148"/>
              <a:gd name="T56" fmla="*/ 2147483647 w 382"/>
              <a:gd name="T57" fmla="*/ 2147483647 h 148"/>
              <a:gd name="T58" fmla="*/ 2147483647 w 382"/>
              <a:gd name="T59" fmla="*/ 2147483647 h 148"/>
              <a:gd name="T60" fmla="*/ 2147483647 w 382"/>
              <a:gd name="T61" fmla="*/ 2147483647 h 148"/>
              <a:gd name="T62" fmla="*/ 2147483647 w 382"/>
              <a:gd name="T63" fmla="*/ 2147483647 h 148"/>
              <a:gd name="T64" fmla="*/ 2147483647 w 382"/>
              <a:gd name="T65" fmla="*/ 2147483647 h 148"/>
              <a:gd name="T66" fmla="*/ 2147483647 w 382"/>
              <a:gd name="T67" fmla="*/ 2147483647 h 148"/>
              <a:gd name="T68" fmla="*/ 2147483647 w 382"/>
              <a:gd name="T69" fmla="*/ 2147483647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2"/>
              <a:gd name="T106" fmla="*/ 0 h 148"/>
              <a:gd name="T107" fmla="*/ 382 w 382"/>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2" name="Freeform 14"/>
          <p:cNvSpPr>
            <a:spLocks/>
          </p:cNvSpPr>
          <p:nvPr>
            <p:custDataLst>
              <p:tags r:id="rId11"/>
            </p:custDataLst>
          </p:nvPr>
        </p:nvSpPr>
        <p:spPr bwMode="auto">
          <a:xfrm>
            <a:off x="7243465" y="1966764"/>
            <a:ext cx="1281410" cy="1038076"/>
          </a:xfrm>
          <a:custGeom>
            <a:avLst/>
            <a:gdLst>
              <a:gd name="T0" fmla="*/ 2147483647 w 2936"/>
              <a:gd name="T1" fmla="*/ 2147483647 h 1983"/>
              <a:gd name="T2" fmla="*/ 2147483647 w 2936"/>
              <a:gd name="T3" fmla="*/ 2147483647 h 1983"/>
              <a:gd name="T4" fmla="*/ 2147483647 w 2936"/>
              <a:gd name="T5" fmla="*/ 2147483647 h 1983"/>
              <a:gd name="T6" fmla="*/ 2147483647 w 2936"/>
              <a:gd name="T7" fmla="*/ 2147483647 h 1983"/>
              <a:gd name="T8" fmla="*/ 2147483647 w 2936"/>
              <a:gd name="T9" fmla="*/ 2147483647 h 1983"/>
              <a:gd name="T10" fmla="*/ 2147483647 w 2936"/>
              <a:gd name="T11" fmla="*/ 2147483647 h 1983"/>
              <a:gd name="T12" fmla="*/ 2147483647 w 2936"/>
              <a:gd name="T13" fmla="*/ 2147483647 h 1983"/>
              <a:gd name="T14" fmla="*/ 2147483647 w 2936"/>
              <a:gd name="T15" fmla="*/ 2147483647 h 1983"/>
              <a:gd name="T16" fmla="*/ 2147483647 w 2936"/>
              <a:gd name="T17" fmla="*/ 2147483647 h 1983"/>
              <a:gd name="T18" fmla="*/ 2147483647 w 2936"/>
              <a:gd name="T19" fmla="*/ 2147483647 h 1983"/>
              <a:gd name="T20" fmla="*/ 2147483647 w 2936"/>
              <a:gd name="T21" fmla="*/ 2147483647 h 1983"/>
              <a:gd name="T22" fmla="*/ 2147483647 w 2936"/>
              <a:gd name="T23" fmla="*/ 2147483647 h 1983"/>
              <a:gd name="T24" fmla="*/ 2147483647 w 2936"/>
              <a:gd name="T25" fmla="*/ 2147483647 h 1983"/>
              <a:gd name="T26" fmla="*/ 2147483647 w 2936"/>
              <a:gd name="T27" fmla="*/ 2147483647 h 1983"/>
              <a:gd name="T28" fmla="*/ 2147483647 w 2936"/>
              <a:gd name="T29" fmla="*/ 2147483647 h 1983"/>
              <a:gd name="T30" fmla="*/ 2147483647 w 2936"/>
              <a:gd name="T31" fmla="*/ 2147483647 h 1983"/>
              <a:gd name="T32" fmla="*/ 2147483647 w 2936"/>
              <a:gd name="T33" fmla="*/ 2147483647 h 1983"/>
              <a:gd name="T34" fmla="*/ 2147483647 w 2936"/>
              <a:gd name="T35" fmla="*/ 2147483647 h 1983"/>
              <a:gd name="T36" fmla="*/ 2147483647 w 2936"/>
              <a:gd name="T37" fmla="*/ 2147483647 h 1983"/>
              <a:gd name="T38" fmla="*/ 2147483647 w 2936"/>
              <a:gd name="T39" fmla="*/ 2147483647 h 1983"/>
              <a:gd name="T40" fmla="*/ 2147483647 w 2936"/>
              <a:gd name="T41" fmla="*/ 2147483647 h 1983"/>
              <a:gd name="T42" fmla="*/ 2147483647 w 2936"/>
              <a:gd name="T43" fmla="*/ 2147483647 h 1983"/>
              <a:gd name="T44" fmla="*/ 2147483647 w 2936"/>
              <a:gd name="T45" fmla="*/ 2147483647 h 1983"/>
              <a:gd name="T46" fmla="*/ 2147483647 w 2936"/>
              <a:gd name="T47" fmla="*/ 2147483647 h 1983"/>
              <a:gd name="T48" fmla="*/ 2147483647 w 2936"/>
              <a:gd name="T49" fmla="*/ 2147483647 h 1983"/>
              <a:gd name="T50" fmla="*/ 2147483647 w 2936"/>
              <a:gd name="T51" fmla="*/ 2147483647 h 1983"/>
              <a:gd name="T52" fmla="*/ 2147483647 w 2936"/>
              <a:gd name="T53" fmla="*/ 2147483647 h 1983"/>
              <a:gd name="T54" fmla="*/ 2147483647 w 2936"/>
              <a:gd name="T55" fmla="*/ 2147483647 h 1983"/>
              <a:gd name="T56" fmla="*/ 2147483647 w 2936"/>
              <a:gd name="T57" fmla="*/ 2147483647 h 1983"/>
              <a:gd name="T58" fmla="*/ 2147483647 w 2936"/>
              <a:gd name="T59" fmla="*/ 2147483647 h 1983"/>
              <a:gd name="T60" fmla="*/ 2147483647 w 2936"/>
              <a:gd name="T61" fmla="*/ 2147483647 h 1983"/>
              <a:gd name="T62" fmla="*/ 2147483647 w 2936"/>
              <a:gd name="T63" fmla="*/ 2147483647 h 1983"/>
              <a:gd name="T64" fmla="*/ 2147483647 w 2936"/>
              <a:gd name="T65" fmla="*/ 2147483647 h 1983"/>
              <a:gd name="T66" fmla="*/ 2147483647 w 2936"/>
              <a:gd name="T67" fmla="*/ 2147483647 h 1983"/>
              <a:gd name="T68" fmla="*/ 2147483647 w 2936"/>
              <a:gd name="T69" fmla="*/ 2147483647 h 1983"/>
              <a:gd name="T70" fmla="*/ 2147483647 w 2936"/>
              <a:gd name="T71" fmla="*/ 2147483647 h 1983"/>
              <a:gd name="T72" fmla="*/ 2147483647 w 2936"/>
              <a:gd name="T73" fmla="*/ 2147483647 h 1983"/>
              <a:gd name="T74" fmla="*/ 2147483647 w 2936"/>
              <a:gd name="T75" fmla="*/ 2147483647 h 1983"/>
              <a:gd name="T76" fmla="*/ 2147483647 w 2936"/>
              <a:gd name="T77" fmla="*/ 2147483647 h 1983"/>
              <a:gd name="T78" fmla="*/ 2147483647 w 2936"/>
              <a:gd name="T79" fmla="*/ 2147483647 h 1983"/>
              <a:gd name="T80" fmla="*/ 2147483647 w 2936"/>
              <a:gd name="T81" fmla="*/ 2147483647 h 1983"/>
              <a:gd name="T82" fmla="*/ 2147483647 w 2936"/>
              <a:gd name="T83" fmla="*/ 2147483647 h 1983"/>
              <a:gd name="T84" fmla="*/ 2147483647 w 2936"/>
              <a:gd name="T85" fmla="*/ 2147483647 h 1983"/>
              <a:gd name="T86" fmla="*/ 2147483647 w 2936"/>
              <a:gd name="T87" fmla="*/ 2147483647 h 1983"/>
              <a:gd name="T88" fmla="*/ 2147483647 w 2936"/>
              <a:gd name="T89" fmla="*/ 2147483647 h 1983"/>
              <a:gd name="T90" fmla="*/ 2147483647 w 2936"/>
              <a:gd name="T91" fmla="*/ 2147483647 h 1983"/>
              <a:gd name="T92" fmla="*/ 2147483647 w 2936"/>
              <a:gd name="T93" fmla="*/ 2147483647 h 1983"/>
              <a:gd name="T94" fmla="*/ 2147483647 w 2936"/>
              <a:gd name="T95" fmla="*/ 2147483647 h 1983"/>
              <a:gd name="T96" fmla="*/ 2147483647 w 2936"/>
              <a:gd name="T97" fmla="*/ 2147483647 h 1983"/>
              <a:gd name="T98" fmla="*/ 2147483647 w 2936"/>
              <a:gd name="T99" fmla="*/ 2147483647 h 1983"/>
              <a:gd name="T100" fmla="*/ 2147483647 w 2936"/>
              <a:gd name="T101" fmla="*/ 2147483647 h 1983"/>
              <a:gd name="T102" fmla="*/ 2147483647 w 2936"/>
              <a:gd name="T103" fmla="*/ 2147483647 h 1983"/>
              <a:gd name="T104" fmla="*/ 2147483647 w 2936"/>
              <a:gd name="T105" fmla="*/ 2147483647 h 1983"/>
              <a:gd name="T106" fmla="*/ 2147483647 w 2936"/>
              <a:gd name="T107" fmla="*/ 2147483647 h 1983"/>
              <a:gd name="T108" fmla="*/ 2147483647 w 2936"/>
              <a:gd name="T109" fmla="*/ 2147483647 h 1983"/>
              <a:gd name="T110" fmla="*/ 2147483647 w 2936"/>
              <a:gd name="T111" fmla="*/ 2147483647 h 1983"/>
              <a:gd name="T112" fmla="*/ 2147483647 w 2936"/>
              <a:gd name="T113" fmla="*/ 2147483647 h 1983"/>
              <a:gd name="T114" fmla="*/ 2147483647 w 2936"/>
              <a:gd name="T115" fmla="*/ 2147483647 h 1983"/>
              <a:gd name="T116" fmla="*/ 2147483647 w 2936"/>
              <a:gd name="T117" fmla="*/ 2147483647 h 1983"/>
              <a:gd name="T118" fmla="*/ 2147483647 w 2936"/>
              <a:gd name="T119" fmla="*/ 2147483647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36"/>
              <a:gd name="T181" fmla="*/ 0 h 1983"/>
              <a:gd name="T182" fmla="*/ 2936 w 2936"/>
              <a:gd name="T183" fmla="*/ 1983 h 198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FF3399"/>
          </a:solidFill>
          <a:ln w="9525" cmpd="sng">
            <a:solidFill>
              <a:srgbClr val="FFFFFF"/>
            </a:solidFill>
            <a:prstDash val="solid"/>
            <a:round/>
            <a:headEnd/>
            <a:tailEnd/>
          </a:ln>
        </p:spPr>
        <p:txBody>
          <a:bodyPr lIns="91409" tIns="45705" rIns="91409" bIns="45705"/>
          <a:lstStyle/>
          <a:p>
            <a:endParaRPr lang="en-US" sz="1266" dirty="0"/>
          </a:p>
        </p:txBody>
      </p:sp>
      <p:sp>
        <p:nvSpPr>
          <p:cNvPr id="15373" name="Freeform 15"/>
          <p:cNvSpPr>
            <a:spLocks/>
          </p:cNvSpPr>
          <p:nvPr>
            <p:custDataLst>
              <p:tags r:id="rId12"/>
            </p:custDataLst>
          </p:nvPr>
        </p:nvSpPr>
        <p:spPr bwMode="auto">
          <a:xfrm>
            <a:off x="5935267" y="1508003"/>
            <a:ext cx="221010" cy="273471"/>
          </a:xfrm>
          <a:custGeom>
            <a:avLst/>
            <a:gdLst>
              <a:gd name="T0" fmla="*/ 2147483647 w 504"/>
              <a:gd name="T1" fmla="*/ 2147483647 h 524"/>
              <a:gd name="T2" fmla="*/ 2147483647 w 504"/>
              <a:gd name="T3" fmla="*/ 2147483647 h 524"/>
              <a:gd name="T4" fmla="*/ 2147483647 w 504"/>
              <a:gd name="T5" fmla="*/ 2147483647 h 524"/>
              <a:gd name="T6" fmla="*/ 2147483647 w 504"/>
              <a:gd name="T7" fmla="*/ 2147483647 h 524"/>
              <a:gd name="T8" fmla="*/ 2147483647 w 504"/>
              <a:gd name="T9" fmla="*/ 2147483647 h 524"/>
              <a:gd name="T10" fmla="*/ 2147483647 w 504"/>
              <a:gd name="T11" fmla="*/ 2147483647 h 524"/>
              <a:gd name="T12" fmla="*/ 2147483647 w 504"/>
              <a:gd name="T13" fmla="*/ 2147483647 h 524"/>
              <a:gd name="T14" fmla="*/ 2147483647 w 504"/>
              <a:gd name="T15" fmla="*/ 2147483647 h 524"/>
              <a:gd name="T16" fmla="*/ 2147483647 w 504"/>
              <a:gd name="T17" fmla="*/ 2147483647 h 524"/>
              <a:gd name="T18" fmla="*/ 2147483647 w 504"/>
              <a:gd name="T19" fmla="*/ 2147483647 h 524"/>
              <a:gd name="T20" fmla="*/ 2147483647 w 504"/>
              <a:gd name="T21" fmla="*/ 2147483647 h 524"/>
              <a:gd name="T22" fmla="*/ 2147483647 w 504"/>
              <a:gd name="T23" fmla="*/ 2147483647 h 524"/>
              <a:gd name="T24" fmla="*/ 2147483647 w 504"/>
              <a:gd name="T25" fmla="*/ 2147483647 h 524"/>
              <a:gd name="T26" fmla="*/ 2147483647 w 504"/>
              <a:gd name="T27" fmla="*/ 2147483647 h 524"/>
              <a:gd name="T28" fmla="*/ 2147483647 w 504"/>
              <a:gd name="T29" fmla="*/ 2147483647 h 524"/>
              <a:gd name="T30" fmla="*/ 2147483647 w 504"/>
              <a:gd name="T31" fmla="*/ 2147483647 h 524"/>
              <a:gd name="T32" fmla="*/ 2147483647 w 504"/>
              <a:gd name="T33" fmla="*/ 2147483647 h 524"/>
              <a:gd name="T34" fmla="*/ 2147483647 w 504"/>
              <a:gd name="T35" fmla="*/ 2147483647 h 524"/>
              <a:gd name="T36" fmla="*/ 2147483647 w 504"/>
              <a:gd name="T37" fmla="*/ 2147483647 h 524"/>
              <a:gd name="T38" fmla="*/ 2147483647 w 504"/>
              <a:gd name="T39" fmla="*/ 2147483647 h 524"/>
              <a:gd name="T40" fmla="*/ 2147483647 w 504"/>
              <a:gd name="T41" fmla="*/ 2147483647 h 524"/>
              <a:gd name="T42" fmla="*/ 2147483647 w 504"/>
              <a:gd name="T43" fmla="*/ 2147483647 h 524"/>
              <a:gd name="T44" fmla="*/ 2147483647 w 504"/>
              <a:gd name="T45" fmla="*/ 2147483647 h 524"/>
              <a:gd name="T46" fmla="*/ 2147483647 w 504"/>
              <a:gd name="T47" fmla="*/ 2147483647 h 524"/>
              <a:gd name="T48" fmla="*/ 2147483647 w 504"/>
              <a:gd name="T49" fmla="*/ 2147483647 h 524"/>
              <a:gd name="T50" fmla="*/ 2147483647 w 504"/>
              <a:gd name="T51" fmla="*/ 2147483647 h 524"/>
              <a:gd name="T52" fmla="*/ 2147483647 w 504"/>
              <a:gd name="T53" fmla="*/ 2147483647 h 524"/>
              <a:gd name="T54" fmla="*/ 2147483647 w 504"/>
              <a:gd name="T55" fmla="*/ 2147483647 h 524"/>
              <a:gd name="T56" fmla="*/ 2147483647 w 504"/>
              <a:gd name="T57" fmla="*/ 2147483647 h 524"/>
              <a:gd name="T58" fmla="*/ 2147483647 w 504"/>
              <a:gd name="T59" fmla="*/ 2147483647 h 524"/>
              <a:gd name="T60" fmla="*/ 2147483647 w 504"/>
              <a:gd name="T61" fmla="*/ 2147483647 h 524"/>
              <a:gd name="T62" fmla="*/ 2147483647 w 504"/>
              <a:gd name="T63" fmla="*/ 2147483647 h 524"/>
              <a:gd name="T64" fmla="*/ 2147483647 w 504"/>
              <a:gd name="T65" fmla="*/ 2147483647 h 524"/>
              <a:gd name="T66" fmla="*/ 2147483647 w 504"/>
              <a:gd name="T67" fmla="*/ 2147483647 h 524"/>
              <a:gd name="T68" fmla="*/ 2147483647 w 504"/>
              <a:gd name="T69" fmla="*/ 2147483647 h 524"/>
              <a:gd name="T70" fmla="*/ 2147483647 w 504"/>
              <a:gd name="T71" fmla="*/ 2147483647 h 524"/>
              <a:gd name="T72" fmla="*/ 2147483647 w 504"/>
              <a:gd name="T73" fmla="*/ 2147483647 h 524"/>
              <a:gd name="T74" fmla="*/ 2147483647 w 504"/>
              <a:gd name="T75" fmla="*/ 0 h 524"/>
              <a:gd name="T76" fmla="*/ 2147483647 w 504"/>
              <a:gd name="T77" fmla="*/ 0 h 524"/>
              <a:gd name="T78" fmla="*/ 2147483647 w 504"/>
              <a:gd name="T79" fmla="*/ 2147483647 h 524"/>
              <a:gd name="T80" fmla="*/ 2147483647 w 504"/>
              <a:gd name="T81" fmla="*/ 2147483647 h 524"/>
              <a:gd name="T82" fmla="*/ 2147483647 w 504"/>
              <a:gd name="T83" fmla="*/ 2147483647 h 524"/>
              <a:gd name="T84" fmla="*/ 2147483647 w 504"/>
              <a:gd name="T85" fmla="*/ 2147483647 h 524"/>
              <a:gd name="T86" fmla="*/ 2147483647 w 504"/>
              <a:gd name="T87" fmla="*/ 2147483647 h 524"/>
              <a:gd name="T88" fmla="*/ 2147483647 w 504"/>
              <a:gd name="T89" fmla="*/ 2147483647 h 524"/>
              <a:gd name="T90" fmla="*/ 2147483647 w 504"/>
              <a:gd name="T91" fmla="*/ 2147483647 h 524"/>
              <a:gd name="T92" fmla="*/ 2147483647 w 504"/>
              <a:gd name="T93" fmla="*/ 2147483647 h 524"/>
              <a:gd name="T94" fmla="*/ 2147483647 w 504"/>
              <a:gd name="T95" fmla="*/ 2147483647 h 524"/>
              <a:gd name="T96" fmla="*/ 2147483647 w 504"/>
              <a:gd name="T97" fmla="*/ 2147483647 h 524"/>
              <a:gd name="T98" fmla="*/ 2147483647 w 504"/>
              <a:gd name="T99" fmla="*/ 2147483647 h 524"/>
              <a:gd name="T100" fmla="*/ 2147483647 w 504"/>
              <a:gd name="T101" fmla="*/ 2147483647 h 524"/>
              <a:gd name="T102" fmla="*/ 2147483647 w 504"/>
              <a:gd name="T103" fmla="*/ 2147483647 h 524"/>
              <a:gd name="T104" fmla="*/ 2147483647 w 504"/>
              <a:gd name="T105" fmla="*/ 2147483647 h 524"/>
              <a:gd name="T106" fmla="*/ 2147483647 w 504"/>
              <a:gd name="T107" fmla="*/ 2147483647 h 524"/>
              <a:gd name="T108" fmla="*/ 2147483647 w 504"/>
              <a:gd name="T109" fmla="*/ 2147483647 h 524"/>
              <a:gd name="T110" fmla="*/ 2147483647 w 504"/>
              <a:gd name="T111" fmla="*/ 214748364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4"/>
              <a:gd name="T169" fmla="*/ 0 h 524"/>
              <a:gd name="T170" fmla="*/ 504 w 504"/>
              <a:gd name="T171" fmla="*/ 524 h 5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4" name="Freeform 16"/>
          <p:cNvSpPr>
            <a:spLocks/>
          </p:cNvSpPr>
          <p:nvPr>
            <p:custDataLst>
              <p:tags r:id="rId13"/>
            </p:custDataLst>
          </p:nvPr>
        </p:nvSpPr>
        <p:spPr bwMode="auto">
          <a:xfrm>
            <a:off x="5671840" y="1925464"/>
            <a:ext cx="183059" cy="237753"/>
          </a:xfrm>
          <a:custGeom>
            <a:avLst/>
            <a:gdLst>
              <a:gd name="T0" fmla="*/ 2147483647 w 438"/>
              <a:gd name="T1" fmla="*/ 2147483647 h 451"/>
              <a:gd name="T2" fmla="*/ 2147483647 w 438"/>
              <a:gd name="T3" fmla="*/ 2147483647 h 451"/>
              <a:gd name="T4" fmla="*/ 2147483647 w 438"/>
              <a:gd name="T5" fmla="*/ 2147483647 h 451"/>
              <a:gd name="T6" fmla="*/ 2147483647 w 438"/>
              <a:gd name="T7" fmla="*/ 2147483647 h 451"/>
              <a:gd name="T8" fmla="*/ 2147483647 w 438"/>
              <a:gd name="T9" fmla="*/ 2147483647 h 451"/>
              <a:gd name="T10" fmla="*/ 2147483647 w 438"/>
              <a:gd name="T11" fmla="*/ 2147483647 h 451"/>
              <a:gd name="T12" fmla="*/ 2147483647 w 438"/>
              <a:gd name="T13" fmla="*/ 2147483647 h 451"/>
              <a:gd name="T14" fmla="*/ 2147483647 w 438"/>
              <a:gd name="T15" fmla="*/ 2147483647 h 451"/>
              <a:gd name="T16" fmla="*/ 2147483647 w 438"/>
              <a:gd name="T17" fmla="*/ 2147483647 h 451"/>
              <a:gd name="T18" fmla="*/ 2147483647 w 438"/>
              <a:gd name="T19" fmla="*/ 2147483647 h 451"/>
              <a:gd name="T20" fmla="*/ 2147483647 w 438"/>
              <a:gd name="T21" fmla="*/ 2147483647 h 451"/>
              <a:gd name="T22" fmla="*/ 2147483647 w 438"/>
              <a:gd name="T23" fmla="*/ 2147483647 h 451"/>
              <a:gd name="T24" fmla="*/ 2147483647 w 438"/>
              <a:gd name="T25" fmla="*/ 2147483647 h 451"/>
              <a:gd name="T26" fmla="*/ 2147483647 w 438"/>
              <a:gd name="T27" fmla="*/ 0 h 451"/>
              <a:gd name="T28" fmla="*/ 2147483647 w 438"/>
              <a:gd name="T29" fmla="*/ 2147483647 h 451"/>
              <a:gd name="T30" fmla="*/ 2147483647 w 438"/>
              <a:gd name="T31" fmla="*/ 2147483647 h 451"/>
              <a:gd name="T32" fmla="*/ 2147483647 w 438"/>
              <a:gd name="T33" fmla="*/ 2147483647 h 451"/>
              <a:gd name="T34" fmla="*/ 2147483647 w 438"/>
              <a:gd name="T35" fmla="*/ 2147483647 h 451"/>
              <a:gd name="T36" fmla="*/ 2147483647 w 438"/>
              <a:gd name="T37" fmla="*/ 2147483647 h 451"/>
              <a:gd name="T38" fmla="*/ 2147483647 w 438"/>
              <a:gd name="T39" fmla="*/ 2147483647 h 451"/>
              <a:gd name="T40" fmla="*/ 2147483647 w 438"/>
              <a:gd name="T41" fmla="*/ 2147483647 h 451"/>
              <a:gd name="T42" fmla="*/ 2147483647 w 438"/>
              <a:gd name="T43" fmla="*/ 2147483647 h 451"/>
              <a:gd name="T44" fmla="*/ 2147483647 w 438"/>
              <a:gd name="T45" fmla="*/ 2147483647 h 451"/>
              <a:gd name="T46" fmla="*/ 2147483647 w 438"/>
              <a:gd name="T47" fmla="*/ 2147483647 h 451"/>
              <a:gd name="T48" fmla="*/ 2147483647 w 438"/>
              <a:gd name="T49" fmla="*/ 2147483647 h 451"/>
              <a:gd name="T50" fmla="*/ 2147483647 w 438"/>
              <a:gd name="T51" fmla="*/ 2147483647 h 451"/>
              <a:gd name="T52" fmla="*/ 2147483647 w 438"/>
              <a:gd name="T53" fmla="*/ 2147483647 h 451"/>
              <a:gd name="T54" fmla="*/ 2147483647 w 438"/>
              <a:gd name="T55" fmla="*/ 2147483647 h 451"/>
              <a:gd name="T56" fmla="*/ 2147483647 w 438"/>
              <a:gd name="T57" fmla="*/ 2147483647 h 451"/>
              <a:gd name="T58" fmla="*/ 2147483647 w 438"/>
              <a:gd name="T59" fmla="*/ 2147483647 h 451"/>
              <a:gd name="T60" fmla="*/ 2147483647 w 438"/>
              <a:gd name="T61" fmla="*/ 2147483647 h 451"/>
              <a:gd name="T62" fmla="*/ 2147483647 w 438"/>
              <a:gd name="T63" fmla="*/ 2147483647 h 451"/>
              <a:gd name="T64" fmla="*/ 2147483647 w 438"/>
              <a:gd name="T65" fmla="*/ 2147483647 h 451"/>
              <a:gd name="T66" fmla="*/ 2147483647 w 438"/>
              <a:gd name="T67" fmla="*/ 2147483647 h 451"/>
              <a:gd name="T68" fmla="*/ 2147483647 w 438"/>
              <a:gd name="T69" fmla="*/ 2147483647 h 451"/>
              <a:gd name="T70" fmla="*/ 2147483647 w 438"/>
              <a:gd name="T71" fmla="*/ 2147483647 h 451"/>
              <a:gd name="T72" fmla="*/ 2147483647 w 438"/>
              <a:gd name="T73" fmla="*/ 2147483647 h 451"/>
              <a:gd name="T74" fmla="*/ 2147483647 w 438"/>
              <a:gd name="T75" fmla="*/ 2147483647 h 451"/>
              <a:gd name="T76" fmla="*/ 2147483647 w 438"/>
              <a:gd name="T77" fmla="*/ 2147483647 h 451"/>
              <a:gd name="T78" fmla="*/ 2147483647 w 438"/>
              <a:gd name="T79" fmla="*/ 2147483647 h 451"/>
              <a:gd name="T80" fmla="*/ 2147483647 w 438"/>
              <a:gd name="T81" fmla="*/ 2147483647 h 451"/>
              <a:gd name="T82" fmla="*/ 2147483647 w 438"/>
              <a:gd name="T83" fmla="*/ 2147483647 h 451"/>
              <a:gd name="T84" fmla="*/ 2147483647 w 438"/>
              <a:gd name="T85" fmla="*/ 2147483647 h 451"/>
              <a:gd name="T86" fmla="*/ 2147483647 w 438"/>
              <a:gd name="T87" fmla="*/ 2147483647 h 451"/>
              <a:gd name="T88" fmla="*/ 2147483647 w 438"/>
              <a:gd name="T89" fmla="*/ 2147483647 h 451"/>
              <a:gd name="T90" fmla="*/ 2147483647 w 438"/>
              <a:gd name="T91" fmla="*/ 2147483647 h 451"/>
              <a:gd name="T92" fmla="*/ 2147483647 w 438"/>
              <a:gd name="T93" fmla="*/ 2147483647 h 451"/>
              <a:gd name="T94" fmla="*/ 2147483647 w 438"/>
              <a:gd name="T95" fmla="*/ 2147483647 h 451"/>
              <a:gd name="T96" fmla="*/ 2147483647 w 438"/>
              <a:gd name="T97" fmla="*/ 2147483647 h 451"/>
              <a:gd name="T98" fmla="*/ 2147483647 w 438"/>
              <a:gd name="T99" fmla="*/ 2147483647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38"/>
              <a:gd name="T151" fmla="*/ 0 h 451"/>
              <a:gd name="T152" fmla="*/ 438 w 438"/>
              <a:gd name="T153" fmla="*/ 451 h 4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5" name="Freeform 17"/>
          <p:cNvSpPr>
            <a:spLocks/>
          </p:cNvSpPr>
          <p:nvPr>
            <p:custDataLst>
              <p:tags r:id="rId14"/>
            </p:custDataLst>
          </p:nvPr>
        </p:nvSpPr>
        <p:spPr bwMode="auto">
          <a:xfrm>
            <a:off x="5697514" y="2183310"/>
            <a:ext cx="251147" cy="274588"/>
          </a:xfrm>
          <a:custGeom>
            <a:avLst/>
            <a:gdLst>
              <a:gd name="T0" fmla="*/ 2147483647 w 578"/>
              <a:gd name="T1" fmla="*/ 2147483647 h 524"/>
              <a:gd name="T2" fmla="*/ 2147483647 w 578"/>
              <a:gd name="T3" fmla="*/ 2147483647 h 524"/>
              <a:gd name="T4" fmla="*/ 2147483647 w 578"/>
              <a:gd name="T5" fmla="*/ 2147483647 h 524"/>
              <a:gd name="T6" fmla="*/ 2147483647 w 578"/>
              <a:gd name="T7" fmla="*/ 2147483647 h 524"/>
              <a:gd name="T8" fmla="*/ 2147483647 w 578"/>
              <a:gd name="T9" fmla="*/ 2147483647 h 524"/>
              <a:gd name="T10" fmla="*/ 2147483647 w 578"/>
              <a:gd name="T11" fmla="*/ 2147483647 h 524"/>
              <a:gd name="T12" fmla="*/ 2147483647 w 578"/>
              <a:gd name="T13" fmla="*/ 2147483647 h 524"/>
              <a:gd name="T14" fmla="*/ 2147483647 w 578"/>
              <a:gd name="T15" fmla="*/ 2147483647 h 524"/>
              <a:gd name="T16" fmla="*/ 2147483647 w 578"/>
              <a:gd name="T17" fmla="*/ 2147483647 h 524"/>
              <a:gd name="T18" fmla="*/ 2147483647 w 578"/>
              <a:gd name="T19" fmla="*/ 2147483647 h 524"/>
              <a:gd name="T20" fmla="*/ 2147483647 w 578"/>
              <a:gd name="T21" fmla="*/ 2147483647 h 524"/>
              <a:gd name="T22" fmla="*/ 2147483647 w 578"/>
              <a:gd name="T23" fmla="*/ 2147483647 h 524"/>
              <a:gd name="T24" fmla="*/ 2147483647 w 578"/>
              <a:gd name="T25" fmla="*/ 2147483647 h 524"/>
              <a:gd name="T26" fmla="*/ 2147483647 w 578"/>
              <a:gd name="T27" fmla="*/ 2147483647 h 524"/>
              <a:gd name="T28" fmla="*/ 2147483647 w 578"/>
              <a:gd name="T29" fmla="*/ 2147483647 h 524"/>
              <a:gd name="T30" fmla="*/ 2147483647 w 578"/>
              <a:gd name="T31" fmla="*/ 2147483647 h 524"/>
              <a:gd name="T32" fmla="*/ 2147483647 w 578"/>
              <a:gd name="T33" fmla="*/ 2147483647 h 524"/>
              <a:gd name="T34" fmla="*/ 2147483647 w 578"/>
              <a:gd name="T35" fmla="*/ 2147483647 h 524"/>
              <a:gd name="T36" fmla="*/ 2147483647 w 578"/>
              <a:gd name="T37" fmla="*/ 2147483647 h 524"/>
              <a:gd name="T38" fmla="*/ 2147483647 w 578"/>
              <a:gd name="T39" fmla="*/ 2147483647 h 524"/>
              <a:gd name="T40" fmla="*/ 2147483647 w 578"/>
              <a:gd name="T41" fmla="*/ 2147483647 h 524"/>
              <a:gd name="T42" fmla="*/ 2147483647 w 578"/>
              <a:gd name="T43" fmla="*/ 2147483647 h 524"/>
              <a:gd name="T44" fmla="*/ 2147483647 w 578"/>
              <a:gd name="T45" fmla="*/ 2147483647 h 524"/>
              <a:gd name="T46" fmla="*/ 2147483647 w 578"/>
              <a:gd name="T47" fmla="*/ 2147483647 h 524"/>
              <a:gd name="T48" fmla="*/ 2147483647 w 578"/>
              <a:gd name="T49" fmla="*/ 2147483647 h 524"/>
              <a:gd name="T50" fmla="*/ 2147483647 w 578"/>
              <a:gd name="T51" fmla="*/ 2147483647 h 524"/>
              <a:gd name="T52" fmla="*/ 2147483647 w 578"/>
              <a:gd name="T53" fmla="*/ 2147483647 h 524"/>
              <a:gd name="T54" fmla="*/ 2147483647 w 578"/>
              <a:gd name="T55" fmla="*/ 2147483647 h 524"/>
              <a:gd name="T56" fmla="*/ 2147483647 w 578"/>
              <a:gd name="T57" fmla="*/ 2147483647 h 524"/>
              <a:gd name="T58" fmla="*/ 2147483647 w 578"/>
              <a:gd name="T59" fmla="*/ 2147483647 h 524"/>
              <a:gd name="T60" fmla="*/ 2147483647 w 578"/>
              <a:gd name="T61" fmla="*/ 2147483647 h 524"/>
              <a:gd name="T62" fmla="*/ 2147483647 w 578"/>
              <a:gd name="T63" fmla="*/ 2147483647 h 524"/>
              <a:gd name="T64" fmla="*/ 2147483647 w 578"/>
              <a:gd name="T65" fmla="*/ 2147483647 h 524"/>
              <a:gd name="T66" fmla="*/ 2147483647 w 578"/>
              <a:gd name="T67" fmla="*/ 2147483647 h 524"/>
              <a:gd name="T68" fmla="*/ 2147483647 w 578"/>
              <a:gd name="T69" fmla="*/ 2147483647 h 524"/>
              <a:gd name="T70" fmla="*/ 2147483647 w 578"/>
              <a:gd name="T71" fmla="*/ 2147483647 h 524"/>
              <a:gd name="T72" fmla="*/ 2147483647 w 578"/>
              <a:gd name="T73" fmla="*/ 2147483647 h 524"/>
              <a:gd name="T74" fmla="*/ 2147483647 w 578"/>
              <a:gd name="T75" fmla="*/ 2147483647 h 524"/>
              <a:gd name="T76" fmla="*/ 2147483647 w 578"/>
              <a:gd name="T77" fmla="*/ 2147483647 h 524"/>
              <a:gd name="T78" fmla="*/ 2147483647 w 578"/>
              <a:gd name="T79" fmla="*/ 2147483647 h 524"/>
              <a:gd name="T80" fmla="*/ 2147483647 w 578"/>
              <a:gd name="T81" fmla="*/ 2147483647 h 524"/>
              <a:gd name="T82" fmla="*/ 2147483647 w 578"/>
              <a:gd name="T83" fmla="*/ 2147483647 h 524"/>
              <a:gd name="T84" fmla="*/ 2147483647 w 578"/>
              <a:gd name="T85" fmla="*/ 2147483647 h 524"/>
              <a:gd name="T86" fmla="*/ 2147483647 w 578"/>
              <a:gd name="T87" fmla="*/ 2147483647 h 524"/>
              <a:gd name="T88" fmla="*/ 2147483647 w 578"/>
              <a:gd name="T89" fmla="*/ 2147483647 h 524"/>
              <a:gd name="T90" fmla="*/ 2147483647 w 578"/>
              <a:gd name="T91" fmla="*/ 2147483647 h 524"/>
              <a:gd name="T92" fmla="*/ 2147483647 w 578"/>
              <a:gd name="T93" fmla="*/ 2147483647 h 524"/>
              <a:gd name="T94" fmla="*/ 2147483647 w 578"/>
              <a:gd name="T95" fmla="*/ 2147483647 h 524"/>
              <a:gd name="T96" fmla="*/ 2147483647 w 578"/>
              <a:gd name="T97" fmla="*/ 0 h 524"/>
              <a:gd name="T98" fmla="*/ 2147483647 w 578"/>
              <a:gd name="T99" fmla="*/ 2147483647 h 524"/>
              <a:gd name="T100" fmla="*/ 2147483647 w 578"/>
              <a:gd name="T101" fmla="*/ 2147483647 h 524"/>
              <a:gd name="T102" fmla="*/ 2147483647 w 578"/>
              <a:gd name="T103" fmla="*/ 2147483647 h 524"/>
              <a:gd name="T104" fmla="*/ 2147483647 w 578"/>
              <a:gd name="T105" fmla="*/ 2147483647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78"/>
              <a:gd name="T160" fmla="*/ 0 h 524"/>
              <a:gd name="T161" fmla="*/ 578 w 578"/>
              <a:gd name="T162" fmla="*/ 524 h 52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6" name="Freeform 18"/>
          <p:cNvSpPr>
            <a:spLocks/>
          </p:cNvSpPr>
          <p:nvPr>
            <p:custDataLst>
              <p:tags r:id="rId15"/>
            </p:custDataLst>
          </p:nvPr>
        </p:nvSpPr>
        <p:spPr bwMode="auto">
          <a:xfrm>
            <a:off x="5715373" y="2350740"/>
            <a:ext cx="33486" cy="82600"/>
          </a:xfrm>
          <a:custGeom>
            <a:avLst/>
            <a:gdLst>
              <a:gd name="T0" fmla="*/ 0 w 79"/>
              <a:gd name="T1" fmla="*/ 2147483647 h 160"/>
              <a:gd name="T2" fmla="*/ 2147483647 w 79"/>
              <a:gd name="T3" fmla="*/ 2147483647 h 160"/>
              <a:gd name="T4" fmla="*/ 2147483647 w 79"/>
              <a:gd name="T5" fmla="*/ 2147483647 h 160"/>
              <a:gd name="T6" fmla="*/ 2147483647 w 79"/>
              <a:gd name="T7" fmla="*/ 2147483647 h 160"/>
              <a:gd name="T8" fmla="*/ 2147483647 w 79"/>
              <a:gd name="T9" fmla="*/ 2147483647 h 160"/>
              <a:gd name="T10" fmla="*/ 2147483647 w 79"/>
              <a:gd name="T11" fmla="*/ 2147483647 h 160"/>
              <a:gd name="T12" fmla="*/ 2147483647 w 79"/>
              <a:gd name="T13" fmla="*/ 2147483647 h 160"/>
              <a:gd name="T14" fmla="*/ 2147483647 w 79"/>
              <a:gd name="T15" fmla="*/ 2147483647 h 160"/>
              <a:gd name="T16" fmla="*/ 2147483647 w 79"/>
              <a:gd name="T17" fmla="*/ 2147483647 h 160"/>
              <a:gd name="T18" fmla="*/ 2147483647 w 79"/>
              <a:gd name="T19" fmla="*/ 2147483647 h 160"/>
              <a:gd name="T20" fmla="*/ 2147483647 w 79"/>
              <a:gd name="T21" fmla="*/ 0 h 160"/>
              <a:gd name="T22" fmla="*/ 2147483647 w 79"/>
              <a:gd name="T23" fmla="*/ 2147483647 h 160"/>
              <a:gd name="T24" fmla="*/ 2147483647 w 79"/>
              <a:gd name="T25" fmla="*/ 2147483647 h 160"/>
              <a:gd name="T26" fmla="*/ 2147483647 w 79"/>
              <a:gd name="T27" fmla="*/ 2147483647 h 160"/>
              <a:gd name="T28" fmla="*/ 2147483647 w 79"/>
              <a:gd name="T29" fmla="*/ 2147483647 h 160"/>
              <a:gd name="T30" fmla="*/ 2147483647 w 79"/>
              <a:gd name="T31" fmla="*/ 2147483647 h 160"/>
              <a:gd name="T32" fmla="*/ 2147483647 w 79"/>
              <a:gd name="T33" fmla="*/ 2147483647 h 160"/>
              <a:gd name="T34" fmla="*/ 2147483647 w 79"/>
              <a:gd name="T35" fmla="*/ 2147483647 h 160"/>
              <a:gd name="T36" fmla="*/ 2147483647 w 79"/>
              <a:gd name="T37" fmla="*/ 2147483647 h 160"/>
              <a:gd name="T38" fmla="*/ 2147483647 w 79"/>
              <a:gd name="T39" fmla="*/ 2147483647 h 160"/>
              <a:gd name="T40" fmla="*/ 2147483647 w 79"/>
              <a:gd name="T41" fmla="*/ 2147483647 h 160"/>
              <a:gd name="T42" fmla="*/ 2147483647 w 79"/>
              <a:gd name="T43" fmla="*/ 2147483647 h 160"/>
              <a:gd name="T44" fmla="*/ 2147483647 w 79"/>
              <a:gd name="T45" fmla="*/ 2147483647 h 160"/>
              <a:gd name="T46" fmla="*/ 2147483647 w 79"/>
              <a:gd name="T47" fmla="*/ 2147483647 h 160"/>
              <a:gd name="T48" fmla="*/ 2147483647 w 79"/>
              <a:gd name="T49" fmla="*/ 2147483647 h 160"/>
              <a:gd name="T50" fmla="*/ 2147483647 w 79"/>
              <a:gd name="T51" fmla="*/ 2147483647 h 160"/>
              <a:gd name="T52" fmla="*/ 2147483647 w 79"/>
              <a:gd name="T53" fmla="*/ 2147483647 h 160"/>
              <a:gd name="T54" fmla="*/ 2147483647 w 79"/>
              <a:gd name="T55" fmla="*/ 2147483647 h 160"/>
              <a:gd name="T56" fmla="*/ 2147483647 w 79"/>
              <a:gd name="T57" fmla="*/ 2147483647 h 160"/>
              <a:gd name="T58" fmla="*/ 2147483647 w 79"/>
              <a:gd name="T59" fmla="*/ 2147483647 h 160"/>
              <a:gd name="T60" fmla="*/ 2147483647 w 79"/>
              <a:gd name="T61" fmla="*/ 2147483647 h 160"/>
              <a:gd name="T62" fmla="*/ 2147483647 w 79"/>
              <a:gd name="T63" fmla="*/ 2147483647 h 160"/>
              <a:gd name="T64" fmla="*/ 2147483647 w 79"/>
              <a:gd name="T65" fmla="*/ 2147483647 h 160"/>
              <a:gd name="T66" fmla="*/ 2147483647 w 79"/>
              <a:gd name="T67" fmla="*/ 2147483647 h 160"/>
              <a:gd name="T68" fmla="*/ 2147483647 w 79"/>
              <a:gd name="T69" fmla="*/ 2147483647 h 160"/>
              <a:gd name="T70" fmla="*/ 2147483647 w 79"/>
              <a:gd name="T71" fmla="*/ 2147483647 h 160"/>
              <a:gd name="T72" fmla="*/ 2147483647 w 79"/>
              <a:gd name="T73" fmla="*/ 2147483647 h 160"/>
              <a:gd name="T74" fmla="*/ 2147483647 w 79"/>
              <a:gd name="T75" fmla="*/ 2147483647 h 160"/>
              <a:gd name="T76" fmla="*/ 0 w 79"/>
              <a:gd name="T77" fmla="*/ 2147483647 h 160"/>
              <a:gd name="T78" fmla="*/ 0 w 79"/>
              <a:gd name="T79" fmla="*/ 2147483647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9"/>
              <a:gd name="T121" fmla="*/ 0 h 160"/>
              <a:gd name="T122" fmla="*/ 79 w 79"/>
              <a:gd name="T123" fmla="*/ 160 h 16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grpSp>
        <p:nvGrpSpPr>
          <p:cNvPr id="15377" name="Group 19"/>
          <p:cNvGrpSpPr>
            <a:grpSpLocks/>
          </p:cNvGrpSpPr>
          <p:nvPr>
            <p:custDataLst>
              <p:tags r:id="rId16"/>
            </p:custDataLst>
          </p:nvPr>
        </p:nvGrpSpPr>
        <p:grpSpPr bwMode="auto">
          <a:xfrm>
            <a:off x="8034859" y="3411142"/>
            <a:ext cx="472158" cy="213197"/>
            <a:chOff x="4488" y="2394"/>
            <a:chExt cx="358" cy="124"/>
          </a:xfrm>
          <a:solidFill>
            <a:srgbClr val="FF3300"/>
          </a:solidFill>
        </p:grpSpPr>
        <p:sp>
          <p:nvSpPr>
            <p:cNvPr id="15870" name="Freeform 20"/>
            <p:cNvSpPr>
              <a:spLocks/>
            </p:cNvSpPr>
            <p:nvPr/>
          </p:nvSpPr>
          <p:spPr bwMode="auto">
            <a:xfrm>
              <a:off x="4675" y="2394"/>
              <a:ext cx="171" cy="124"/>
            </a:xfrm>
            <a:custGeom>
              <a:avLst/>
              <a:gdLst>
                <a:gd name="T0" fmla="*/ 0 w 512"/>
                <a:gd name="T1" fmla="*/ 0 h 408"/>
                <a:gd name="T2" fmla="*/ 0 w 512"/>
                <a:gd name="T3" fmla="*/ 0 h 408"/>
                <a:gd name="T4" fmla="*/ 0 w 512"/>
                <a:gd name="T5" fmla="*/ 0 h 408"/>
                <a:gd name="T6" fmla="*/ 0 w 512"/>
                <a:gd name="T7" fmla="*/ 0 h 408"/>
                <a:gd name="T8" fmla="*/ 0 w 512"/>
                <a:gd name="T9" fmla="*/ 0 h 408"/>
                <a:gd name="T10" fmla="*/ 0 w 512"/>
                <a:gd name="T11" fmla="*/ 0 h 408"/>
                <a:gd name="T12" fmla="*/ 0 w 512"/>
                <a:gd name="T13" fmla="*/ 0 h 408"/>
                <a:gd name="T14" fmla="*/ 0 w 512"/>
                <a:gd name="T15" fmla="*/ 0 h 408"/>
                <a:gd name="T16" fmla="*/ 0 w 512"/>
                <a:gd name="T17" fmla="*/ 0 h 408"/>
                <a:gd name="T18" fmla="*/ 0 w 512"/>
                <a:gd name="T19" fmla="*/ 0 h 408"/>
                <a:gd name="T20" fmla="*/ 0 w 512"/>
                <a:gd name="T21" fmla="*/ 0 h 408"/>
                <a:gd name="T22" fmla="*/ 0 w 512"/>
                <a:gd name="T23" fmla="*/ 0 h 408"/>
                <a:gd name="T24" fmla="*/ 0 w 512"/>
                <a:gd name="T25" fmla="*/ 0 h 408"/>
                <a:gd name="T26" fmla="*/ 0 w 512"/>
                <a:gd name="T27" fmla="*/ 0 h 408"/>
                <a:gd name="T28" fmla="*/ 0 w 512"/>
                <a:gd name="T29" fmla="*/ 0 h 408"/>
                <a:gd name="T30" fmla="*/ 0 w 512"/>
                <a:gd name="T31" fmla="*/ 0 h 408"/>
                <a:gd name="T32" fmla="*/ 0 w 512"/>
                <a:gd name="T33" fmla="*/ 0 h 408"/>
                <a:gd name="T34" fmla="*/ 0 w 512"/>
                <a:gd name="T35" fmla="*/ 0 h 408"/>
                <a:gd name="T36" fmla="*/ 0 w 512"/>
                <a:gd name="T37" fmla="*/ 0 h 408"/>
                <a:gd name="T38" fmla="*/ 0 w 512"/>
                <a:gd name="T39" fmla="*/ 0 h 408"/>
                <a:gd name="T40" fmla="*/ 0 w 512"/>
                <a:gd name="T41" fmla="*/ 0 h 408"/>
                <a:gd name="T42" fmla="*/ 0 w 512"/>
                <a:gd name="T43" fmla="*/ 0 h 408"/>
                <a:gd name="T44" fmla="*/ 0 w 512"/>
                <a:gd name="T45" fmla="*/ 0 h 408"/>
                <a:gd name="T46" fmla="*/ 0 w 512"/>
                <a:gd name="T47" fmla="*/ 0 h 408"/>
                <a:gd name="T48" fmla="*/ 0 w 512"/>
                <a:gd name="T49" fmla="*/ 0 h 408"/>
                <a:gd name="T50" fmla="*/ 0 w 512"/>
                <a:gd name="T51" fmla="*/ 0 h 408"/>
                <a:gd name="T52" fmla="*/ 0 w 512"/>
                <a:gd name="T53" fmla="*/ 0 h 408"/>
                <a:gd name="T54" fmla="*/ 0 w 512"/>
                <a:gd name="T55" fmla="*/ 0 h 408"/>
                <a:gd name="T56" fmla="*/ 0 w 512"/>
                <a:gd name="T57" fmla="*/ 0 h 408"/>
                <a:gd name="T58" fmla="*/ 0 w 512"/>
                <a:gd name="T59" fmla="*/ 0 h 408"/>
                <a:gd name="T60" fmla="*/ 0 w 512"/>
                <a:gd name="T61" fmla="*/ 0 h 408"/>
                <a:gd name="T62" fmla="*/ 0 w 512"/>
                <a:gd name="T63" fmla="*/ 0 h 408"/>
                <a:gd name="T64" fmla="*/ 0 w 512"/>
                <a:gd name="T65" fmla="*/ 0 h 408"/>
                <a:gd name="T66" fmla="*/ 0 w 512"/>
                <a:gd name="T67" fmla="*/ 0 h 408"/>
                <a:gd name="T68" fmla="*/ 0 w 512"/>
                <a:gd name="T69" fmla="*/ 0 h 408"/>
                <a:gd name="T70" fmla="*/ 0 w 512"/>
                <a:gd name="T71" fmla="*/ 0 h 408"/>
                <a:gd name="T72" fmla="*/ 0 w 512"/>
                <a:gd name="T73" fmla="*/ 0 h 408"/>
                <a:gd name="T74" fmla="*/ 0 w 512"/>
                <a:gd name="T75" fmla="*/ 0 h 408"/>
                <a:gd name="T76" fmla="*/ 0 w 512"/>
                <a:gd name="T77" fmla="*/ 0 h 408"/>
                <a:gd name="T78" fmla="*/ 0 w 512"/>
                <a:gd name="T79" fmla="*/ 0 h 408"/>
                <a:gd name="T80" fmla="*/ 0 w 512"/>
                <a:gd name="T81" fmla="*/ 0 h 408"/>
                <a:gd name="T82" fmla="*/ 0 w 512"/>
                <a:gd name="T83" fmla="*/ 0 h 408"/>
                <a:gd name="T84" fmla="*/ 0 w 512"/>
                <a:gd name="T85" fmla="*/ 0 h 408"/>
                <a:gd name="T86" fmla="*/ 0 w 512"/>
                <a:gd name="T87" fmla="*/ 0 h 408"/>
                <a:gd name="T88" fmla="*/ 0 w 512"/>
                <a:gd name="T89" fmla="*/ 0 h 408"/>
                <a:gd name="T90" fmla="*/ 0 w 512"/>
                <a:gd name="T91" fmla="*/ 0 h 408"/>
                <a:gd name="T92" fmla="*/ 0 w 512"/>
                <a:gd name="T93" fmla="*/ 0 h 408"/>
                <a:gd name="T94" fmla="*/ 0 w 512"/>
                <a:gd name="T95" fmla="*/ 0 h 408"/>
                <a:gd name="T96" fmla="*/ 0 w 512"/>
                <a:gd name="T97" fmla="*/ 0 h 408"/>
                <a:gd name="T98" fmla="*/ 0 w 512"/>
                <a:gd name="T99" fmla="*/ 0 h 408"/>
                <a:gd name="T100" fmla="*/ 0 w 512"/>
                <a:gd name="T101" fmla="*/ 0 h 408"/>
                <a:gd name="T102" fmla="*/ 0 w 512"/>
                <a:gd name="T103" fmla="*/ 0 h 408"/>
                <a:gd name="T104" fmla="*/ 0 w 512"/>
                <a:gd name="T105" fmla="*/ 0 h 408"/>
                <a:gd name="T106" fmla="*/ 0 w 512"/>
                <a:gd name="T107" fmla="*/ 0 h 408"/>
                <a:gd name="T108" fmla="*/ 0 w 512"/>
                <a:gd name="T109" fmla="*/ 0 h 408"/>
                <a:gd name="T110" fmla="*/ 0 w 512"/>
                <a:gd name="T111" fmla="*/ 0 h 408"/>
                <a:gd name="T112" fmla="*/ 0 w 512"/>
                <a:gd name="T113" fmla="*/ 0 h 408"/>
                <a:gd name="T114" fmla="*/ 0 w 512"/>
                <a:gd name="T115" fmla="*/ 0 h 4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2"/>
                <a:gd name="T175" fmla="*/ 0 h 408"/>
                <a:gd name="T176" fmla="*/ 512 w 512"/>
                <a:gd name="T177" fmla="*/ 408 h 40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71" name="Freeform 21"/>
            <p:cNvSpPr>
              <a:spLocks/>
            </p:cNvSpPr>
            <p:nvPr/>
          </p:nvSpPr>
          <p:spPr bwMode="auto">
            <a:xfrm>
              <a:off x="4488" y="2420"/>
              <a:ext cx="77" cy="89"/>
            </a:xfrm>
            <a:custGeom>
              <a:avLst/>
              <a:gdLst>
                <a:gd name="T0" fmla="*/ 0 w 232"/>
                <a:gd name="T1" fmla="*/ 0 h 289"/>
                <a:gd name="T2" fmla="*/ 0 w 232"/>
                <a:gd name="T3" fmla="*/ 0 h 289"/>
                <a:gd name="T4" fmla="*/ 0 w 232"/>
                <a:gd name="T5" fmla="*/ 0 h 289"/>
                <a:gd name="T6" fmla="*/ 0 w 232"/>
                <a:gd name="T7" fmla="*/ 0 h 289"/>
                <a:gd name="T8" fmla="*/ 0 w 232"/>
                <a:gd name="T9" fmla="*/ 0 h 289"/>
                <a:gd name="T10" fmla="*/ 0 w 232"/>
                <a:gd name="T11" fmla="*/ 0 h 289"/>
                <a:gd name="T12" fmla="*/ 0 w 232"/>
                <a:gd name="T13" fmla="*/ 0 h 289"/>
                <a:gd name="T14" fmla="*/ 0 w 232"/>
                <a:gd name="T15" fmla="*/ 0 h 289"/>
                <a:gd name="T16" fmla="*/ 0 w 232"/>
                <a:gd name="T17" fmla="*/ 0 h 289"/>
                <a:gd name="T18" fmla="*/ 0 w 232"/>
                <a:gd name="T19" fmla="*/ 0 h 289"/>
                <a:gd name="T20" fmla="*/ 0 w 232"/>
                <a:gd name="T21" fmla="*/ 0 h 289"/>
                <a:gd name="T22" fmla="*/ 0 w 232"/>
                <a:gd name="T23" fmla="*/ 0 h 289"/>
                <a:gd name="T24" fmla="*/ 0 w 232"/>
                <a:gd name="T25" fmla="*/ 0 h 289"/>
                <a:gd name="T26" fmla="*/ 0 w 232"/>
                <a:gd name="T27" fmla="*/ 0 h 289"/>
                <a:gd name="T28" fmla="*/ 0 w 232"/>
                <a:gd name="T29" fmla="*/ 0 h 289"/>
                <a:gd name="T30" fmla="*/ 0 w 232"/>
                <a:gd name="T31" fmla="*/ 0 h 289"/>
                <a:gd name="T32" fmla="*/ 0 w 232"/>
                <a:gd name="T33" fmla="*/ 0 h 289"/>
                <a:gd name="T34" fmla="*/ 0 w 232"/>
                <a:gd name="T35" fmla="*/ 0 h 289"/>
                <a:gd name="T36" fmla="*/ 0 w 232"/>
                <a:gd name="T37" fmla="*/ 0 h 289"/>
                <a:gd name="T38" fmla="*/ 0 w 232"/>
                <a:gd name="T39" fmla="*/ 0 h 289"/>
                <a:gd name="T40" fmla="*/ 0 w 232"/>
                <a:gd name="T41" fmla="*/ 0 h 289"/>
                <a:gd name="T42" fmla="*/ 0 w 232"/>
                <a:gd name="T43" fmla="*/ 0 h 289"/>
                <a:gd name="T44" fmla="*/ 0 w 232"/>
                <a:gd name="T45" fmla="*/ 0 h 289"/>
                <a:gd name="T46" fmla="*/ 0 w 232"/>
                <a:gd name="T47" fmla="*/ 0 h 289"/>
                <a:gd name="T48" fmla="*/ 0 w 232"/>
                <a:gd name="T49" fmla="*/ 0 h 289"/>
                <a:gd name="T50" fmla="*/ 0 w 232"/>
                <a:gd name="T51" fmla="*/ 0 h 289"/>
                <a:gd name="T52" fmla="*/ 0 w 232"/>
                <a:gd name="T53" fmla="*/ 0 h 289"/>
                <a:gd name="T54" fmla="*/ 0 w 232"/>
                <a:gd name="T55" fmla="*/ 0 h 289"/>
                <a:gd name="T56" fmla="*/ 0 w 232"/>
                <a:gd name="T57" fmla="*/ 0 h 289"/>
                <a:gd name="T58" fmla="*/ 0 w 232"/>
                <a:gd name="T59" fmla="*/ 0 h 289"/>
                <a:gd name="T60" fmla="*/ 0 w 232"/>
                <a:gd name="T61" fmla="*/ 0 h 289"/>
                <a:gd name="T62" fmla="*/ 0 w 232"/>
                <a:gd name="T63" fmla="*/ 0 h 289"/>
                <a:gd name="T64" fmla="*/ 0 w 232"/>
                <a:gd name="T65" fmla="*/ 0 h 289"/>
                <a:gd name="T66" fmla="*/ 0 w 232"/>
                <a:gd name="T67" fmla="*/ 0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2"/>
                <a:gd name="T103" fmla="*/ 0 h 289"/>
                <a:gd name="T104" fmla="*/ 232 w 232"/>
                <a:gd name="T105" fmla="*/ 289 h 2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grpSp>
      <p:sp>
        <p:nvSpPr>
          <p:cNvPr id="15378" name="Freeform 22"/>
          <p:cNvSpPr>
            <a:spLocks/>
          </p:cNvSpPr>
          <p:nvPr>
            <p:custDataLst>
              <p:tags r:id="rId17"/>
            </p:custDataLst>
          </p:nvPr>
        </p:nvSpPr>
        <p:spPr bwMode="auto">
          <a:xfrm>
            <a:off x="6055817" y="1286991"/>
            <a:ext cx="3066232" cy="1074911"/>
          </a:xfrm>
          <a:custGeom>
            <a:avLst/>
            <a:gdLst>
              <a:gd name="T0" fmla="*/ 2147483647 w 7049"/>
              <a:gd name="T1" fmla="*/ 2147483647 h 2048"/>
              <a:gd name="T2" fmla="*/ 2147483647 w 7049"/>
              <a:gd name="T3" fmla="*/ 2147483647 h 2048"/>
              <a:gd name="T4" fmla="*/ 2147483647 w 7049"/>
              <a:gd name="T5" fmla="*/ 2147483647 h 2048"/>
              <a:gd name="T6" fmla="*/ 2147483647 w 7049"/>
              <a:gd name="T7" fmla="*/ 2147483647 h 2048"/>
              <a:gd name="T8" fmla="*/ 2147483647 w 7049"/>
              <a:gd name="T9" fmla="*/ 2147483647 h 2048"/>
              <a:gd name="T10" fmla="*/ 2147483647 w 7049"/>
              <a:gd name="T11" fmla="*/ 2147483647 h 2048"/>
              <a:gd name="T12" fmla="*/ 2147483647 w 7049"/>
              <a:gd name="T13" fmla="*/ 2147483647 h 2048"/>
              <a:gd name="T14" fmla="*/ 2147483647 w 7049"/>
              <a:gd name="T15" fmla="*/ 2147483647 h 2048"/>
              <a:gd name="T16" fmla="*/ 2147483647 w 7049"/>
              <a:gd name="T17" fmla="*/ 2147483647 h 2048"/>
              <a:gd name="T18" fmla="*/ 2147483647 w 7049"/>
              <a:gd name="T19" fmla="*/ 2147483647 h 2048"/>
              <a:gd name="T20" fmla="*/ 2147483647 w 7049"/>
              <a:gd name="T21" fmla="*/ 2147483647 h 2048"/>
              <a:gd name="T22" fmla="*/ 2147483647 w 7049"/>
              <a:gd name="T23" fmla="*/ 2147483647 h 2048"/>
              <a:gd name="T24" fmla="*/ 2147483647 w 7049"/>
              <a:gd name="T25" fmla="*/ 2147483647 h 2048"/>
              <a:gd name="T26" fmla="*/ 2147483647 w 7049"/>
              <a:gd name="T27" fmla="*/ 2147483647 h 2048"/>
              <a:gd name="T28" fmla="*/ 2147483647 w 7049"/>
              <a:gd name="T29" fmla="*/ 2147483647 h 2048"/>
              <a:gd name="T30" fmla="*/ 2147483647 w 7049"/>
              <a:gd name="T31" fmla="*/ 2147483647 h 2048"/>
              <a:gd name="T32" fmla="*/ 2147483647 w 7049"/>
              <a:gd name="T33" fmla="*/ 2147483647 h 2048"/>
              <a:gd name="T34" fmla="*/ 2147483647 w 7049"/>
              <a:gd name="T35" fmla="*/ 2147483647 h 2048"/>
              <a:gd name="T36" fmla="*/ 2147483647 w 7049"/>
              <a:gd name="T37" fmla="*/ 2147483647 h 2048"/>
              <a:gd name="T38" fmla="*/ 2147483647 w 7049"/>
              <a:gd name="T39" fmla="*/ 2147483647 h 2048"/>
              <a:gd name="T40" fmla="*/ 2147483647 w 7049"/>
              <a:gd name="T41" fmla="*/ 2147483647 h 2048"/>
              <a:gd name="T42" fmla="*/ 2147483647 w 7049"/>
              <a:gd name="T43" fmla="*/ 2147483647 h 2048"/>
              <a:gd name="T44" fmla="*/ 2147483647 w 7049"/>
              <a:gd name="T45" fmla="*/ 2147483647 h 2048"/>
              <a:gd name="T46" fmla="*/ 2147483647 w 7049"/>
              <a:gd name="T47" fmla="*/ 2147483647 h 2048"/>
              <a:gd name="T48" fmla="*/ 2147483647 w 7049"/>
              <a:gd name="T49" fmla="*/ 2147483647 h 2048"/>
              <a:gd name="T50" fmla="*/ 2147483647 w 7049"/>
              <a:gd name="T51" fmla="*/ 2147483647 h 2048"/>
              <a:gd name="T52" fmla="*/ 2147483647 w 7049"/>
              <a:gd name="T53" fmla="*/ 2147483647 h 2048"/>
              <a:gd name="T54" fmla="*/ 2147483647 w 7049"/>
              <a:gd name="T55" fmla="*/ 2147483647 h 2048"/>
              <a:gd name="T56" fmla="*/ 2147483647 w 7049"/>
              <a:gd name="T57" fmla="*/ 2147483647 h 2048"/>
              <a:gd name="T58" fmla="*/ 2147483647 w 7049"/>
              <a:gd name="T59" fmla="*/ 2147483647 h 2048"/>
              <a:gd name="T60" fmla="*/ 2147483647 w 7049"/>
              <a:gd name="T61" fmla="*/ 2147483647 h 2048"/>
              <a:gd name="T62" fmla="*/ 2147483647 w 7049"/>
              <a:gd name="T63" fmla="*/ 2147483647 h 2048"/>
              <a:gd name="T64" fmla="*/ 2147483647 w 7049"/>
              <a:gd name="T65" fmla="*/ 2147483647 h 2048"/>
              <a:gd name="T66" fmla="*/ 2147483647 w 7049"/>
              <a:gd name="T67" fmla="*/ 2147483647 h 2048"/>
              <a:gd name="T68" fmla="*/ 2147483647 w 7049"/>
              <a:gd name="T69" fmla="*/ 2147483647 h 2048"/>
              <a:gd name="T70" fmla="*/ 2147483647 w 7049"/>
              <a:gd name="T71" fmla="*/ 2147483647 h 2048"/>
              <a:gd name="T72" fmla="*/ 2147483647 w 7049"/>
              <a:gd name="T73" fmla="*/ 2147483647 h 2048"/>
              <a:gd name="T74" fmla="*/ 2147483647 w 7049"/>
              <a:gd name="T75" fmla="*/ 2147483647 h 2048"/>
              <a:gd name="T76" fmla="*/ 2147483647 w 7049"/>
              <a:gd name="T77" fmla="*/ 2147483647 h 2048"/>
              <a:gd name="T78" fmla="*/ 2147483647 w 7049"/>
              <a:gd name="T79" fmla="*/ 2147483647 h 2048"/>
              <a:gd name="T80" fmla="*/ 2147483647 w 7049"/>
              <a:gd name="T81" fmla="*/ 2147483647 h 2048"/>
              <a:gd name="T82" fmla="*/ 2147483647 w 7049"/>
              <a:gd name="T83" fmla="*/ 2147483647 h 2048"/>
              <a:gd name="T84" fmla="*/ 2147483647 w 7049"/>
              <a:gd name="T85" fmla="*/ 2147483647 h 2048"/>
              <a:gd name="T86" fmla="*/ 2147483647 w 7049"/>
              <a:gd name="T87" fmla="*/ 2147483647 h 2048"/>
              <a:gd name="T88" fmla="*/ 2147483647 w 7049"/>
              <a:gd name="T89" fmla="*/ 2147483647 h 2048"/>
              <a:gd name="T90" fmla="*/ 2147483647 w 7049"/>
              <a:gd name="T91" fmla="*/ 2147483647 h 2048"/>
              <a:gd name="T92" fmla="*/ 2147483647 w 7049"/>
              <a:gd name="T93" fmla="*/ 2147483647 h 2048"/>
              <a:gd name="T94" fmla="*/ 2147483647 w 7049"/>
              <a:gd name="T95" fmla="*/ 2147483647 h 2048"/>
              <a:gd name="T96" fmla="*/ 2147483647 w 7049"/>
              <a:gd name="T97" fmla="*/ 2147483647 h 2048"/>
              <a:gd name="T98" fmla="*/ 2147483647 w 7049"/>
              <a:gd name="T99" fmla="*/ 2147483647 h 2048"/>
              <a:gd name="T100" fmla="*/ 2147483647 w 7049"/>
              <a:gd name="T101" fmla="*/ 2147483647 h 2048"/>
              <a:gd name="T102" fmla="*/ 2147483647 w 7049"/>
              <a:gd name="T103" fmla="*/ 2147483647 h 2048"/>
              <a:gd name="T104" fmla="*/ 2147483647 w 7049"/>
              <a:gd name="T105" fmla="*/ 2147483647 h 2048"/>
              <a:gd name="T106" fmla="*/ 2147483647 w 7049"/>
              <a:gd name="T107" fmla="*/ 2147483647 h 2048"/>
              <a:gd name="T108" fmla="*/ 2147483647 w 7049"/>
              <a:gd name="T109" fmla="*/ 2147483647 h 2048"/>
              <a:gd name="T110" fmla="*/ 2147483647 w 7049"/>
              <a:gd name="T111" fmla="*/ 2147483647 h 2048"/>
              <a:gd name="T112" fmla="*/ 2147483647 w 7049"/>
              <a:gd name="T113" fmla="*/ 2147483647 h 2048"/>
              <a:gd name="T114" fmla="*/ 2147483647 w 7049"/>
              <a:gd name="T115" fmla="*/ 2147483647 h 2048"/>
              <a:gd name="T116" fmla="*/ 2147483647 w 7049"/>
              <a:gd name="T117" fmla="*/ 2147483647 h 2048"/>
              <a:gd name="T118" fmla="*/ 2147483647 w 7049"/>
              <a:gd name="T119" fmla="*/ 2147483647 h 2048"/>
              <a:gd name="T120" fmla="*/ 2147483647 w 7049"/>
              <a:gd name="T121" fmla="*/ 2147483647 h 2048"/>
              <a:gd name="T122" fmla="*/ 2147483647 w 7049"/>
              <a:gd name="T123" fmla="*/ 2147483647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049"/>
              <a:gd name="T187" fmla="*/ 0 h 2048"/>
              <a:gd name="T188" fmla="*/ 7049 w 7049"/>
              <a:gd name="T189" fmla="*/ 2048 h 20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9999FF"/>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79" name="Freeform 23"/>
          <p:cNvSpPr>
            <a:spLocks/>
          </p:cNvSpPr>
          <p:nvPr>
            <p:custDataLst>
              <p:tags r:id="rId18"/>
            </p:custDataLst>
          </p:nvPr>
        </p:nvSpPr>
        <p:spPr bwMode="auto">
          <a:xfrm>
            <a:off x="5320234" y="2274839"/>
            <a:ext cx="280169" cy="247799"/>
          </a:xfrm>
          <a:custGeom>
            <a:avLst/>
            <a:gdLst>
              <a:gd name="T0" fmla="*/ 2147483647 w 647"/>
              <a:gd name="T1" fmla="*/ 2147483647 h 470"/>
              <a:gd name="T2" fmla="*/ 2147483647 w 647"/>
              <a:gd name="T3" fmla="*/ 2147483647 h 470"/>
              <a:gd name="T4" fmla="*/ 2147483647 w 647"/>
              <a:gd name="T5" fmla="*/ 2147483647 h 470"/>
              <a:gd name="T6" fmla="*/ 2147483647 w 647"/>
              <a:gd name="T7" fmla="*/ 2147483647 h 470"/>
              <a:gd name="T8" fmla="*/ 2147483647 w 647"/>
              <a:gd name="T9" fmla="*/ 2147483647 h 470"/>
              <a:gd name="T10" fmla="*/ 2147483647 w 647"/>
              <a:gd name="T11" fmla="*/ 2147483647 h 470"/>
              <a:gd name="T12" fmla="*/ 2147483647 w 647"/>
              <a:gd name="T13" fmla="*/ 2147483647 h 470"/>
              <a:gd name="T14" fmla="*/ 2147483647 w 647"/>
              <a:gd name="T15" fmla="*/ 2147483647 h 470"/>
              <a:gd name="T16" fmla="*/ 2147483647 w 647"/>
              <a:gd name="T17" fmla="*/ 2147483647 h 470"/>
              <a:gd name="T18" fmla="*/ 2147483647 w 647"/>
              <a:gd name="T19" fmla="*/ 2147483647 h 470"/>
              <a:gd name="T20" fmla="*/ 2147483647 w 647"/>
              <a:gd name="T21" fmla="*/ 2147483647 h 470"/>
              <a:gd name="T22" fmla="*/ 2147483647 w 647"/>
              <a:gd name="T23" fmla="*/ 2147483647 h 470"/>
              <a:gd name="T24" fmla="*/ 2147483647 w 647"/>
              <a:gd name="T25" fmla="*/ 2147483647 h 470"/>
              <a:gd name="T26" fmla="*/ 2147483647 w 647"/>
              <a:gd name="T27" fmla="*/ 2147483647 h 470"/>
              <a:gd name="T28" fmla="*/ 2147483647 w 647"/>
              <a:gd name="T29" fmla="*/ 2147483647 h 470"/>
              <a:gd name="T30" fmla="*/ 2147483647 w 647"/>
              <a:gd name="T31" fmla="*/ 2147483647 h 470"/>
              <a:gd name="T32" fmla="*/ 2147483647 w 647"/>
              <a:gd name="T33" fmla="*/ 2147483647 h 470"/>
              <a:gd name="T34" fmla="*/ 2147483647 w 647"/>
              <a:gd name="T35" fmla="*/ 2147483647 h 470"/>
              <a:gd name="T36" fmla="*/ 2147483647 w 647"/>
              <a:gd name="T37" fmla="*/ 2147483647 h 470"/>
              <a:gd name="T38" fmla="*/ 2147483647 w 647"/>
              <a:gd name="T39" fmla="*/ 2147483647 h 470"/>
              <a:gd name="T40" fmla="*/ 2147483647 w 647"/>
              <a:gd name="T41" fmla="*/ 2147483647 h 470"/>
              <a:gd name="T42" fmla="*/ 2147483647 w 647"/>
              <a:gd name="T43" fmla="*/ 2147483647 h 470"/>
              <a:gd name="T44" fmla="*/ 2147483647 w 647"/>
              <a:gd name="T45" fmla="*/ 2147483647 h 470"/>
              <a:gd name="T46" fmla="*/ 2147483647 w 647"/>
              <a:gd name="T47" fmla="*/ 2147483647 h 470"/>
              <a:gd name="T48" fmla="*/ 2147483647 w 647"/>
              <a:gd name="T49" fmla="*/ 2147483647 h 470"/>
              <a:gd name="T50" fmla="*/ 2147483647 w 647"/>
              <a:gd name="T51" fmla="*/ 2147483647 h 470"/>
              <a:gd name="T52" fmla="*/ 2147483647 w 647"/>
              <a:gd name="T53" fmla="*/ 2147483647 h 470"/>
              <a:gd name="T54" fmla="*/ 2147483647 w 647"/>
              <a:gd name="T55" fmla="*/ 2147483647 h 470"/>
              <a:gd name="T56" fmla="*/ 2147483647 w 647"/>
              <a:gd name="T57" fmla="*/ 2147483647 h 470"/>
              <a:gd name="T58" fmla="*/ 2147483647 w 647"/>
              <a:gd name="T59" fmla="*/ 2147483647 h 470"/>
              <a:gd name="T60" fmla="*/ 2147483647 w 647"/>
              <a:gd name="T61" fmla="*/ 2147483647 h 470"/>
              <a:gd name="T62" fmla="*/ 2147483647 w 647"/>
              <a:gd name="T63" fmla="*/ 2147483647 h 470"/>
              <a:gd name="T64" fmla="*/ 2147483647 w 647"/>
              <a:gd name="T65" fmla="*/ 2147483647 h 470"/>
              <a:gd name="T66" fmla="*/ 2147483647 w 647"/>
              <a:gd name="T67" fmla="*/ 2147483647 h 470"/>
              <a:gd name="T68" fmla="*/ 2147483647 w 647"/>
              <a:gd name="T69" fmla="*/ 2147483647 h 470"/>
              <a:gd name="T70" fmla="*/ 2147483647 w 647"/>
              <a:gd name="T71" fmla="*/ 2147483647 h 470"/>
              <a:gd name="T72" fmla="*/ 2147483647 w 647"/>
              <a:gd name="T73" fmla="*/ 2147483647 h 470"/>
              <a:gd name="T74" fmla="*/ 2147483647 w 647"/>
              <a:gd name="T75" fmla="*/ 2147483647 h 470"/>
              <a:gd name="T76" fmla="*/ 2147483647 w 647"/>
              <a:gd name="T77" fmla="*/ 2147483647 h 470"/>
              <a:gd name="T78" fmla="*/ 2147483647 w 647"/>
              <a:gd name="T79" fmla="*/ 2147483647 h 470"/>
              <a:gd name="T80" fmla="*/ 2147483647 w 647"/>
              <a:gd name="T81" fmla="*/ 2147483647 h 470"/>
              <a:gd name="T82" fmla="*/ 2147483647 w 647"/>
              <a:gd name="T83" fmla="*/ 2147483647 h 470"/>
              <a:gd name="T84" fmla="*/ 2147483647 w 647"/>
              <a:gd name="T85" fmla="*/ 2147483647 h 470"/>
              <a:gd name="T86" fmla="*/ 2147483647 w 647"/>
              <a:gd name="T87" fmla="*/ 2147483647 h 470"/>
              <a:gd name="T88" fmla="*/ 2147483647 w 647"/>
              <a:gd name="T89" fmla="*/ 2147483647 h 470"/>
              <a:gd name="T90" fmla="*/ 2147483647 w 647"/>
              <a:gd name="T91" fmla="*/ 2147483647 h 470"/>
              <a:gd name="T92" fmla="*/ 0 w 647"/>
              <a:gd name="T93" fmla="*/ 2147483647 h 470"/>
              <a:gd name="T94" fmla="*/ 2147483647 w 647"/>
              <a:gd name="T95" fmla="*/ 2147483647 h 470"/>
              <a:gd name="T96" fmla="*/ 2147483647 w 647"/>
              <a:gd name="T97" fmla="*/ 2147483647 h 470"/>
              <a:gd name="T98" fmla="*/ 2147483647 w 647"/>
              <a:gd name="T99" fmla="*/ 2147483647 h 470"/>
              <a:gd name="T100" fmla="*/ 2147483647 w 647"/>
              <a:gd name="T101" fmla="*/ 0 h 470"/>
              <a:gd name="T102" fmla="*/ 2147483647 w 647"/>
              <a:gd name="T103" fmla="*/ 2147483647 h 470"/>
              <a:gd name="T104" fmla="*/ 2147483647 w 647"/>
              <a:gd name="T105" fmla="*/ 2147483647 h 470"/>
              <a:gd name="T106" fmla="*/ 2147483647 w 647"/>
              <a:gd name="T107" fmla="*/ 2147483647 h 470"/>
              <a:gd name="T108" fmla="*/ 2147483647 w 647"/>
              <a:gd name="T109" fmla="*/ 2147483647 h 470"/>
              <a:gd name="T110" fmla="*/ 2147483647 w 647"/>
              <a:gd name="T111" fmla="*/ 2147483647 h 470"/>
              <a:gd name="T112" fmla="*/ 2147483647 w 647"/>
              <a:gd name="T113" fmla="*/ 2147483647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7"/>
              <a:gd name="T172" fmla="*/ 0 h 470"/>
              <a:gd name="T173" fmla="*/ 647 w 647"/>
              <a:gd name="T174" fmla="*/ 470 h 4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80" name="Freeform 24"/>
          <p:cNvSpPr>
            <a:spLocks/>
          </p:cNvSpPr>
          <p:nvPr>
            <p:custDataLst>
              <p:tags r:id="rId19"/>
            </p:custDataLst>
          </p:nvPr>
        </p:nvSpPr>
        <p:spPr bwMode="auto">
          <a:xfrm>
            <a:off x="7952260" y="3012655"/>
            <a:ext cx="207615" cy="456530"/>
          </a:xfrm>
          <a:custGeom>
            <a:avLst/>
            <a:gdLst>
              <a:gd name="T0" fmla="*/ 2147483647 w 479"/>
              <a:gd name="T1" fmla="*/ 2147483647 h 868"/>
              <a:gd name="T2" fmla="*/ 2147483647 w 479"/>
              <a:gd name="T3" fmla="*/ 2147483647 h 868"/>
              <a:gd name="T4" fmla="*/ 2147483647 w 479"/>
              <a:gd name="T5" fmla="*/ 2147483647 h 868"/>
              <a:gd name="T6" fmla="*/ 2147483647 w 479"/>
              <a:gd name="T7" fmla="*/ 2147483647 h 868"/>
              <a:gd name="T8" fmla="*/ 2147483647 w 479"/>
              <a:gd name="T9" fmla="*/ 2147483647 h 868"/>
              <a:gd name="T10" fmla="*/ 2147483647 w 479"/>
              <a:gd name="T11" fmla="*/ 2147483647 h 868"/>
              <a:gd name="T12" fmla="*/ 2147483647 w 479"/>
              <a:gd name="T13" fmla="*/ 2147483647 h 868"/>
              <a:gd name="T14" fmla="*/ 2147483647 w 479"/>
              <a:gd name="T15" fmla="*/ 2147483647 h 868"/>
              <a:gd name="T16" fmla="*/ 2147483647 w 479"/>
              <a:gd name="T17" fmla="*/ 2147483647 h 868"/>
              <a:gd name="T18" fmla="*/ 2147483647 w 479"/>
              <a:gd name="T19" fmla="*/ 2147483647 h 868"/>
              <a:gd name="T20" fmla="*/ 2147483647 w 479"/>
              <a:gd name="T21" fmla="*/ 2147483647 h 868"/>
              <a:gd name="T22" fmla="*/ 2147483647 w 479"/>
              <a:gd name="T23" fmla="*/ 2147483647 h 868"/>
              <a:gd name="T24" fmla="*/ 2147483647 w 479"/>
              <a:gd name="T25" fmla="*/ 2147483647 h 868"/>
              <a:gd name="T26" fmla="*/ 2147483647 w 479"/>
              <a:gd name="T27" fmla="*/ 2147483647 h 868"/>
              <a:gd name="T28" fmla="*/ 2147483647 w 479"/>
              <a:gd name="T29" fmla="*/ 2147483647 h 868"/>
              <a:gd name="T30" fmla="*/ 2147483647 w 479"/>
              <a:gd name="T31" fmla="*/ 2147483647 h 868"/>
              <a:gd name="T32" fmla="*/ 2147483647 w 479"/>
              <a:gd name="T33" fmla="*/ 2147483647 h 868"/>
              <a:gd name="T34" fmla="*/ 2147483647 w 479"/>
              <a:gd name="T35" fmla="*/ 2147483647 h 868"/>
              <a:gd name="T36" fmla="*/ 2147483647 w 479"/>
              <a:gd name="T37" fmla="*/ 2147483647 h 868"/>
              <a:gd name="T38" fmla="*/ 2147483647 w 479"/>
              <a:gd name="T39" fmla="*/ 2147483647 h 868"/>
              <a:gd name="T40" fmla="*/ 2147483647 w 479"/>
              <a:gd name="T41" fmla="*/ 2147483647 h 868"/>
              <a:gd name="T42" fmla="*/ 2147483647 w 479"/>
              <a:gd name="T43" fmla="*/ 2147483647 h 868"/>
              <a:gd name="T44" fmla="*/ 2147483647 w 479"/>
              <a:gd name="T45" fmla="*/ 2147483647 h 868"/>
              <a:gd name="T46" fmla="*/ 2147483647 w 479"/>
              <a:gd name="T47" fmla="*/ 2147483647 h 868"/>
              <a:gd name="T48" fmla="*/ 2147483647 w 479"/>
              <a:gd name="T49" fmla="*/ 2147483647 h 868"/>
              <a:gd name="T50" fmla="*/ 2147483647 w 479"/>
              <a:gd name="T51" fmla="*/ 2147483647 h 868"/>
              <a:gd name="T52" fmla="*/ 2147483647 w 479"/>
              <a:gd name="T53" fmla="*/ 2147483647 h 868"/>
              <a:gd name="T54" fmla="*/ 2147483647 w 479"/>
              <a:gd name="T55" fmla="*/ 2147483647 h 868"/>
              <a:gd name="T56" fmla="*/ 2147483647 w 479"/>
              <a:gd name="T57" fmla="*/ 2147483647 h 868"/>
              <a:gd name="T58" fmla="*/ 2147483647 w 479"/>
              <a:gd name="T59" fmla="*/ 2147483647 h 868"/>
              <a:gd name="T60" fmla="*/ 2147483647 w 479"/>
              <a:gd name="T61" fmla="*/ 2147483647 h 868"/>
              <a:gd name="T62" fmla="*/ 2147483647 w 479"/>
              <a:gd name="T63" fmla="*/ 2147483647 h 868"/>
              <a:gd name="T64" fmla="*/ 2147483647 w 479"/>
              <a:gd name="T65" fmla="*/ 2147483647 h 868"/>
              <a:gd name="T66" fmla="*/ 2147483647 w 479"/>
              <a:gd name="T67" fmla="*/ 2147483647 h 868"/>
              <a:gd name="T68" fmla="*/ 2147483647 w 479"/>
              <a:gd name="T69" fmla="*/ 2147483647 h 868"/>
              <a:gd name="T70" fmla="*/ 2147483647 w 479"/>
              <a:gd name="T71" fmla="*/ 2147483647 h 868"/>
              <a:gd name="T72" fmla="*/ 2147483647 w 479"/>
              <a:gd name="T73" fmla="*/ 2147483647 h 868"/>
              <a:gd name="T74" fmla="*/ 2147483647 w 479"/>
              <a:gd name="T75" fmla="*/ 2147483647 h 868"/>
              <a:gd name="T76" fmla="*/ 2147483647 w 479"/>
              <a:gd name="T77" fmla="*/ 2147483647 h 868"/>
              <a:gd name="T78" fmla="*/ 2147483647 w 479"/>
              <a:gd name="T79" fmla="*/ 2147483647 h 868"/>
              <a:gd name="T80" fmla="*/ 2147483647 w 479"/>
              <a:gd name="T81" fmla="*/ 2147483647 h 868"/>
              <a:gd name="T82" fmla="*/ 2147483647 w 479"/>
              <a:gd name="T83" fmla="*/ 0 h 868"/>
              <a:gd name="T84" fmla="*/ 2147483647 w 479"/>
              <a:gd name="T85" fmla="*/ 2147483647 h 868"/>
              <a:gd name="T86" fmla="*/ 2147483647 w 479"/>
              <a:gd name="T87" fmla="*/ 2147483647 h 868"/>
              <a:gd name="T88" fmla="*/ 2147483647 w 479"/>
              <a:gd name="T89" fmla="*/ 2147483647 h 868"/>
              <a:gd name="T90" fmla="*/ 2147483647 w 479"/>
              <a:gd name="T91" fmla="*/ 2147483647 h 868"/>
              <a:gd name="T92" fmla="*/ 2147483647 w 479"/>
              <a:gd name="T93" fmla="*/ 2147483647 h 868"/>
              <a:gd name="T94" fmla="*/ 2147483647 w 479"/>
              <a:gd name="T95" fmla="*/ 2147483647 h 868"/>
              <a:gd name="T96" fmla="*/ 2147483647 w 479"/>
              <a:gd name="T97" fmla="*/ 2147483647 h 868"/>
              <a:gd name="T98" fmla="*/ 2147483647 w 479"/>
              <a:gd name="T99" fmla="*/ 2147483647 h 868"/>
              <a:gd name="T100" fmla="*/ 2147483647 w 479"/>
              <a:gd name="T101" fmla="*/ 2147483647 h 868"/>
              <a:gd name="T102" fmla="*/ 2147483647 w 479"/>
              <a:gd name="T103" fmla="*/ 2147483647 h 868"/>
              <a:gd name="T104" fmla="*/ 2147483647 w 479"/>
              <a:gd name="T105" fmla="*/ 2147483647 h 868"/>
              <a:gd name="T106" fmla="*/ 2147483647 w 479"/>
              <a:gd name="T107" fmla="*/ 2147483647 h 868"/>
              <a:gd name="T108" fmla="*/ 2147483647 w 479"/>
              <a:gd name="T109" fmla="*/ 2147483647 h 868"/>
              <a:gd name="T110" fmla="*/ 2147483647 w 479"/>
              <a:gd name="T111" fmla="*/ 2147483647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9"/>
              <a:gd name="T169" fmla="*/ 0 h 868"/>
              <a:gd name="T170" fmla="*/ 479 w 479"/>
              <a:gd name="T171" fmla="*/ 868 h 86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663300"/>
          </a:solidFill>
          <a:ln w="9525" cmpd="sng">
            <a:solidFill>
              <a:srgbClr val="FFFFFF"/>
            </a:solidFill>
            <a:prstDash val="solid"/>
            <a:round/>
            <a:headEnd/>
            <a:tailEnd/>
          </a:ln>
        </p:spPr>
        <p:txBody>
          <a:bodyPr lIns="91409" tIns="45705" rIns="91409" bIns="45705"/>
          <a:lstStyle/>
          <a:p>
            <a:endParaRPr lang="en-US" sz="1266" dirty="0"/>
          </a:p>
        </p:txBody>
      </p:sp>
      <p:sp>
        <p:nvSpPr>
          <p:cNvPr id="15381" name="Freeform 25"/>
          <p:cNvSpPr>
            <a:spLocks/>
          </p:cNvSpPr>
          <p:nvPr>
            <p:custDataLst>
              <p:tags r:id="rId20"/>
            </p:custDataLst>
          </p:nvPr>
        </p:nvSpPr>
        <p:spPr bwMode="auto">
          <a:xfrm>
            <a:off x="4061149" y="5400229"/>
            <a:ext cx="23440" cy="58043"/>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19"/>
              <a:gd name="T53" fmla="*/ 53 w 53"/>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82" name="Line 26" descr="Horizontal dunkel"/>
          <p:cNvSpPr>
            <a:spLocks noChangeShapeType="1"/>
          </p:cNvSpPr>
          <p:nvPr>
            <p:custDataLst>
              <p:tags r:id="rId21"/>
            </p:custDataLst>
          </p:nvPr>
        </p:nvSpPr>
        <p:spPr bwMode="auto">
          <a:xfrm>
            <a:off x="2523010" y="2322835"/>
            <a:ext cx="2232" cy="893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383" name="Freeform 27"/>
          <p:cNvSpPr>
            <a:spLocks/>
          </p:cNvSpPr>
          <p:nvPr>
            <p:custDataLst>
              <p:tags r:id="rId22"/>
            </p:custDataLst>
          </p:nvPr>
        </p:nvSpPr>
        <p:spPr bwMode="auto">
          <a:xfrm>
            <a:off x="2525242" y="2319486"/>
            <a:ext cx="3348" cy="55811"/>
          </a:xfrm>
          <a:custGeom>
            <a:avLst/>
            <a:gdLst>
              <a:gd name="T0" fmla="*/ 0 w 6"/>
              <a:gd name="T1" fmla="*/ 2147483647 h 24"/>
              <a:gd name="T2" fmla="*/ 0 w 6"/>
              <a:gd name="T3" fmla="*/ 2147483647 h 24"/>
              <a:gd name="T4" fmla="*/ 2147483647 w 6"/>
              <a:gd name="T5" fmla="*/ 2147483647 h 24"/>
              <a:gd name="T6" fmla="*/ 2147483647 w 6"/>
              <a:gd name="T7" fmla="*/ 2147483647 h 24"/>
              <a:gd name="T8" fmla="*/ 2147483647 w 6"/>
              <a:gd name="T9" fmla="*/ 0 h 24"/>
              <a:gd name="T10" fmla="*/ 0 60000 65536"/>
              <a:gd name="T11" fmla="*/ 0 60000 65536"/>
              <a:gd name="T12" fmla="*/ 0 60000 65536"/>
              <a:gd name="T13" fmla="*/ 0 60000 65536"/>
              <a:gd name="T14" fmla="*/ 0 60000 65536"/>
              <a:gd name="T15" fmla="*/ 0 w 6"/>
              <a:gd name="T16" fmla="*/ 0 h 24"/>
              <a:gd name="T17" fmla="*/ 6 w 6"/>
              <a:gd name="T18" fmla="*/ 24 h 24"/>
            </a:gdLst>
            <a:ahLst/>
            <a:cxnLst>
              <a:cxn ang="T10">
                <a:pos x="T0" y="T1"/>
              </a:cxn>
              <a:cxn ang="T11">
                <a:pos x="T2" y="T3"/>
              </a:cxn>
              <a:cxn ang="T12">
                <a:pos x="T4" y="T5"/>
              </a:cxn>
              <a:cxn ang="T13">
                <a:pos x="T6" y="T7"/>
              </a:cxn>
              <a:cxn ang="T14">
                <a:pos x="T8" y="T9"/>
              </a:cxn>
            </a:cxnLst>
            <a:rect l="T15" t="T16" r="T17" b="T18"/>
            <a:pathLst>
              <a:path w="6" h="24">
                <a:moveTo>
                  <a:pt x="0" y="24"/>
                </a:moveTo>
                <a:lnTo>
                  <a:pt x="0" y="19"/>
                </a:lnTo>
                <a:lnTo>
                  <a:pt x="1" y="14"/>
                </a:lnTo>
                <a:lnTo>
                  <a:pt x="3" y="8"/>
                </a:lnTo>
                <a:lnTo>
                  <a:pt x="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84" name="Freeform 28"/>
          <p:cNvSpPr>
            <a:spLocks/>
          </p:cNvSpPr>
          <p:nvPr>
            <p:custDataLst>
              <p:tags r:id="rId23"/>
            </p:custDataLst>
          </p:nvPr>
        </p:nvSpPr>
        <p:spPr bwMode="auto">
          <a:xfrm>
            <a:off x="2501801" y="2373066"/>
            <a:ext cx="23441" cy="56927"/>
          </a:xfrm>
          <a:custGeom>
            <a:avLst/>
            <a:gdLst>
              <a:gd name="T0" fmla="*/ 0 w 47"/>
              <a:gd name="T1" fmla="*/ 2147483647 h 67"/>
              <a:gd name="T2" fmla="*/ 0 w 47"/>
              <a:gd name="T3" fmla="*/ 2147483647 h 67"/>
              <a:gd name="T4" fmla="*/ 2147483647 w 47"/>
              <a:gd name="T5" fmla="*/ 2147483647 h 67"/>
              <a:gd name="T6" fmla="*/ 2147483647 w 47"/>
              <a:gd name="T7" fmla="*/ 2147483647 h 67"/>
              <a:gd name="T8" fmla="*/ 2147483647 w 47"/>
              <a:gd name="T9" fmla="*/ 2147483647 h 67"/>
              <a:gd name="T10" fmla="*/ 2147483647 w 47"/>
              <a:gd name="T11" fmla="*/ 2147483647 h 67"/>
              <a:gd name="T12" fmla="*/ 2147483647 w 47"/>
              <a:gd name="T13" fmla="*/ 2147483647 h 67"/>
              <a:gd name="T14" fmla="*/ 2147483647 w 47"/>
              <a:gd name="T15" fmla="*/ 2147483647 h 67"/>
              <a:gd name="T16" fmla="*/ 2147483647 w 47"/>
              <a:gd name="T17" fmla="*/ 0 h 67"/>
              <a:gd name="T18" fmla="*/ 2147483647 w 47"/>
              <a:gd name="T19" fmla="*/ 2147483647 h 67"/>
              <a:gd name="T20" fmla="*/ 2147483647 w 47"/>
              <a:gd name="T21" fmla="*/ 2147483647 h 67"/>
              <a:gd name="T22" fmla="*/ 2147483647 w 47"/>
              <a:gd name="T23" fmla="*/ 2147483647 h 67"/>
              <a:gd name="T24" fmla="*/ 2147483647 w 47"/>
              <a:gd name="T25" fmla="*/ 2147483647 h 67"/>
              <a:gd name="T26" fmla="*/ 2147483647 w 47"/>
              <a:gd name="T27" fmla="*/ 2147483647 h 67"/>
              <a:gd name="T28" fmla="*/ 2147483647 w 47"/>
              <a:gd name="T29" fmla="*/ 2147483647 h 67"/>
              <a:gd name="T30" fmla="*/ 0 w 47"/>
              <a:gd name="T31" fmla="*/ 2147483647 h 67"/>
              <a:gd name="T32" fmla="*/ 0 w 47"/>
              <a:gd name="T33" fmla="*/ 2147483647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67"/>
              <a:gd name="T53" fmla="*/ 47 w 4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85" name="Freeform 29"/>
          <p:cNvSpPr>
            <a:spLocks/>
          </p:cNvSpPr>
          <p:nvPr>
            <p:custDataLst>
              <p:tags r:id="rId24"/>
            </p:custDataLst>
          </p:nvPr>
        </p:nvSpPr>
        <p:spPr bwMode="auto">
          <a:xfrm>
            <a:off x="3827860" y="2368601"/>
            <a:ext cx="49113" cy="56927"/>
          </a:xfrm>
          <a:custGeom>
            <a:avLst/>
            <a:gdLst>
              <a:gd name="T0" fmla="*/ 0 w 112"/>
              <a:gd name="T1" fmla="*/ 2147483647 h 36"/>
              <a:gd name="T2" fmla="*/ 2147483647 w 112"/>
              <a:gd name="T3" fmla="*/ 2147483647 h 36"/>
              <a:gd name="T4" fmla="*/ 2147483647 w 112"/>
              <a:gd name="T5" fmla="*/ 2147483647 h 36"/>
              <a:gd name="T6" fmla="*/ 2147483647 w 112"/>
              <a:gd name="T7" fmla="*/ 2147483647 h 36"/>
              <a:gd name="T8" fmla="*/ 2147483647 w 112"/>
              <a:gd name="T9" fmla="*/ 2147483647 h 36"/>
              <a:gd name="T10" fmla="*/ 2147483647 w 112"/>
              <a:gd name="T11" fmla="*/ 2147483647 h 36"/>
              <a:gd name="T12" fmla="*/ 2147483647 w 112"/>
              <a:gd name="T13" fmla="*/ 2147483647 h 36"/>
              <a:gd name="T14" fmla="*/ 2147483647 w 112"/>
              <a:gd name="T15" fmla="*/ 2147483647 h 36"/>
              <a:gd name="T16" fmla="*/ 2147483647 w 112"/>
              <a:gd name="T17" fmla="*/ 2147483647 h 36"/>
              <a:gd name="T18" fmla="*/ 2147483647 w 112"/>
              <a:gd name="T19" fmla="*/ 2147483647 h 36"/>
              <a:gd name="T20" fmla="*/ 2147483647 w 112"/>
              <a:gd name="T21" fmla="*/ 2147483647 h 36"/>
              <a:gd name="T22" fmla="*/ 2147483647 w 112"/>
              <a:gd name="T23" fmla="*/ 0 h 36"/>
              <a:gd name="T24" fmla="*/ 2147483647 w 112"/>
              <a:gd name="T25" fmla="*/ 0 h 36"/>
              <a:gd name="T26" fmla="*/ 2147483647 w 112"/>
              <a:gd name="T27" fmla="*/ 2147483647 h 36"/>
              <a:gd name="T28" fmla="*/ 2147483647 w 112"/>
              <a:gd name="T29" fmla="*/ 2147483647 h 36"/>
              <a:gd name="T30" fmla="*/ 2147483647 w 112"/>
              <a:gd name="T31" fmla="*/ 2147483647 h 36"/>
              <a:gd name="T32" fmla="*/ 2147483647 w 112"/>
              <a:gd name="T33" fmla="*/ 2147483647 h 36"/>
              <a:gd name="T34" fmla="*/ 2147483647 w 112"/>
              <a:gd name="T35" fmla="*/ 2147483647 h 36"/>
              <a:gd name="T36" fmla="*/ 2147483647 w 112"/>
              <a:gd name="T37" fmla="*/ 2147483647 h 36"/>
              <a:gd name="T38" fmla="*/ 2147483647 w 112"/>
              <a:gd name="T39" fmla="*/ 2147483647 h 36"/>
              <a:gd name="T40" fmla="*/ 2147483647 w 112"/>
              <a:gd name="T41" fmla="*/ 2147483647 h 36"/>
              <a:gd name="T42" fmla="*/ 2147483647 w 112"/>
              <a:gd name="T43" fmla="*/ 2147483647 h 36"/>
              <a:gd name="T44" fmla="*/ 2147483647 w 112"/>
              <a:gd name="T45" fmla="*/ 2147483647 h 36"/>
              <a:gd name="T46" fmla="*/ 0 w 112"/>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36"/>
              <a:gd name="T74" fmla="*/ 112 w 112"/>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86" name="Freeform 30"/>
          <p:cNvSpPr>
            <a:spLocks/>
          </p:cNvSpPr>
          <p:nvPr>
            <p:custDataLst>
              <p:tags r:id="rId25"/>
            </p:custDataLst>
          </p:nvPr>
        </p:nvSpPr>
        <p:spPr bwMode="auto">
          <a:xfrm>
            <a:off x="6578204" y="1925465"/>
            <a:ext cx="875110" cy="452065"/>
          </a:xfrm>
          <a:custGeom>
            <a:avLst/>
            <a:gdLst>
              <a:gd name="T0" fmla="*/ 2147483647 w 2006"/>
              <a:gd name="T1" fmla="*/ 2147483647 h 863"/>
              <a:gd name="T2" fmla="*/ 2147483647 w 2006"/>
              <a:gd name="T3" fmla="*/ 2147483647 h 863"/>
              <a:gd name="T4" fmla="*/ 2147483647 w 2006"/>
              <a:gd name="T5" fmla="*/ 2147483647 h 863"/>
              <a:gd name="T6" fmla="*/ 2147483647 w 2006"/>
              <a:gd name="T7" fmla="*/ 2147483647 h 863"/>
              <a:gd name="T8" fmla="*/ 2147483647 w 2006"/>
              <a:gd name="T9" fmla="*/ 2147483647 h 863"/>
              <a:gd name="T10" fmla="*/ 2147483647 w 2006"/>
              <a:gd name="T11" fmla="*/ 2147483647 h 863"/>
              <a:gd name="T12" fmla="*/ 2147483647 w 2006"/>
              <a:gd name="T13" fmla="*/ 2147483647 h 863"/>
              <a:gd name="T14" fmla="*/ 2147483647 w 2006"/>
              <a:gd name="T15" fmla="*/ 2147483647 h 863"/>
              <a:gd name="T16" fmla="*/ 2147483647 w 2006"/>
              <a:gd name="T17" fmla="*/ 2147483647 h 863"/>
              <a:gd name="T18" fmla="*/ 2147483647 w 2006"/>
              <a:gd name="T19" fmla="*/ 2147483647 h 863"/>
              <a:gd name="T20" fmla="*/ 2147483647 w 2006"/>
              <a:gd name="T21" fmla="*/ 2147483647 h 863"/>
              <a:gd name="T22" fmla="*/ 2147483647 w 2006"/>
              <a:gd name="T23" fmla="*/ 2147483647 h 863"/>
              <a:gd name="T24" fmla="*/ 2147483647 w 2006"/>
              <a:gd name="T25" fmla="*/ 2147483647 h 863"/>
              <a:gd name="T26" fmla="*/ 2147483647 w 2006"/>
              <a:gd name="T27" fmla="*/ 2147483647 h 863"/>
              <a:gd name="T28" fmla="*/ 2147483647 w 2006"/>
              <a:gd name="T29" fmla="*/ 2147483647 h 863"/>
              <a:gd name="T30" fmla="*/ 2147483647 w 2006"/>
              <a:gd name="T31" fmla="*/ 2147483647 h 863"/>
              <a:gd name="T32" fmla="*/ 2147483647 w 2006"/>
              <a:gd name="T33" fmla="*/ 2147483647 h 863"/>
              <a:gd name="T34" fmla="*/ 2147483647 w 2006"/>
              <a:gd name="T35" fmla="*/ 2147483647 h 863"/>
              <a:gd name="T36" fmla="*/ 2147483647 w 2006"/>
              <a:gd name="T37" fmla="*/ 2147483647 h 863"/>
              <a:gd name="T38" fmla="*/ 2147483647 w 2006"/>
              <a:gd name="T39" fmla="*/ 2147483647 h 863"/>
              <a:gd name="T40" fmla="*/ 2147483647 w 2006"/>
              <a:gd name="T41" fmla="*/ 2147483647 h 863"/>
              <a:gd name="T42" fmla="*/ 2147483647 w 2006"/>
              <a:gd name="T43" fmla="*/ 2147483647 h 863"/>
              <a:gd name="T44" fmla="*/ 2147483647 w 2006"/>
              <a:gd name="T45" fmla="*/ 2147483647 h 863"/>
              <a:gd name="T46" fmla="*/ 2147483647 w 2006"/>
              <a:gd name="T47" fmla="*/ 2147483647 h 863"/>
              <a:gd name="T48" fmla="*/ 2147483647 w 2006"/>
              <a:gd name="T49" fmla="*/ 2147483647 h 863"/>
              <a:gd name="T50" fmla="*/ 2147483647 w 2006"/>
              <a:gd name="T51" fmla="*/ 2147483647 h 863"/>
              <a:gd name="T52" fmla="*/ 2147483647 w 2006"/>
              <a:gd name="T53" fmla="*/ 2147483647 h 863"/>
              <a:gd name="T54" fmla="*/ 2147483647 w 2006"/>
              <a:gd name="T55" fmla="*/ 2147483647 h 863"/>
              <a:gd name="T56" fmla="*/ 2147483647 w 2006"/>
              <a:gd name="T57" fmla="*/ 2147483647 h 863"/>
              <a:gd name="T58" fmla="*/ 2147483647 w 2006"/>
              <a:gd name="T59" fmla="*/ 2147483647 h 863"/>
              <a:gd name="T60" fmla="*/ 2147483647 w 2006"/>
              <a:gd name="T61" fmla="*/ 2147483647 h 863"/>
              <a:gd name="T62" fmla="*/ 2147483647 w 2006"/>
              <a:gd name="T63" fmla="*/ 2147483647 h 863"/>
              <a:gd name="T64" fmla="*/ 2147483647 w 2006"/>
              <a:gd name="T65" fmla="*/ 2147483647 h 863"/>
              <a:gd name="T66" fmla="*/ 2147483647 w 2006"/>
              <a:gd name="T67" fmla="*/ 2147483647 h 863"/>
              <a:gd name="T68" fmla="*/ 2147483647 w 2006"/>
              <a:gd name="T69" fmla="*/ 2147483647 h 863"/>
              <a:gd name="T70" fmla="*/ 2147483647 w 2006"/>
              <a:gd name="T71" fmla="*/ 2147483647 h 863"/>
              <a:gd name="T72" fmla="*/ 2147483647 w 2006"/>
              <a:gd name="T73" fmla="*/ 2147483647 h 863"/>
              <a:gd name="T74" fmla="*/ 2147483647 w 2006"/>
              <a:gd name="T75" fmla="*/ 2147483647 h 863"/>
              <a:gd name="T76" fmla="*/ 2147483647 w 2006"/>
              <a:gd name="T77" fmla="*/ 2147483647 h 863"/>
              <a:gd name="T78" fmla="*/ 2147483647 w 2006"/>
              <a:gd name="T79" fmla="*/ 2147483647 h 863"/>
              <a:gd name="T80" fmla="*/ 2147483647 w 2006"/>
              <a:gd name="T81" fmla="*/ 2147483647 h 863"/>
              <a:gd name="T82" fmla="*/ 2147483647 w 2006"/>
              <a:gd name="T83" fmla="*/ 2147483647 h 863"/>
              <a:gd name="T84" fmla="*/ 2147483647 w 2006"/>
              <a:gd name="T85" fmla="*/ 2147483647 h 863"/>
              <a:gd name="T86" fmla="*/ 2147483647 w 2006"/>
              <a:gd name="T87" fmla="*/ 2147483647 h 863"/>
              <a:gd name="T88" fmla="*/ 2147483647 w 2006"/>
              <a:gd name="T89" fmla="*/ 2147483647 h 863"/>
              <a:gd name="T90" fmla="*/ 2147483647 w 2006"/>
              <a:gd name="T91" fmla="*/ 2147483647 h 863"/>
              <a:gd name="T92" fmla="*/ 2147483647 w 2006"/>
              <a:gd name="T93" fmla="*/ 2147483647 h 863"/>
              <a:gd name="T94" fmla="*/ 2147483647 w 2006"/>
              <a:gd name="T95" fmla="*/ 2147483647 h 863"/>
              <a:gd name="T96" fmla="*/ 2147483647 w 2006"/>
              <a:gd name="T97" fmla="*/ 2147483647 h 863"/>
              <a:gd name="T98" fmla="*/ 2147483647 w 2006"/>
              <a:gd name="T99" fmla="*/ 2147483647 h 863"/>
              <a:gd name="T100" fmla="*/ 2147483647 w 2006"/>
              <a:gd name="T101" fmla="*/ 2147483647 h 863"/>
              <a:gd name="T102" fmla="*/ 2147483647 w 2006"/>
              <a:gd name="T103" fmla="*/ 2147483647 h 863"/>
              <a:gd name="T104" fmla="*/ 2147483647 w 2006"/>
              <a:gd name="T105" fmla="*/ 2147483647 h 863"/>
              <a:gd name="T106" fmla="*/ 2147483647 w 2006"/>
              <a:gd name="T107" fmla="*/ 2147483647 h 863"/>
              <a:gd name="T108" fmla="*/ 2147483647 w 2006"/>
              <a:gd name="T109" fmla="*/ 2147483647 h 863"/>
              <a:gd name="T110" fmla="*/ 2147483647 w 2006"/>
              <a:gd name="T111" fmla="*/ 2147483647 h 863"/>
              <a:gd name="T112" fmla="*/ 2147483647 w 2006"/>
              <a:gd name="T113" fmla="*/ 2147483647 h 863"/>
              <a:gd name="T114" fmla="*/ 2147483647 w 2006"/>
              <a:gd name="T115" fmla="*/ 2147483647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06"/>
              <a:gd name="T175" fmla="*/ 0 h 863"/>
              <a:gd name="T176" fmla="*/ 2006 w 2006"/>
              <a:gd name="T177" fmla="*/ 863 h 86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FFFF99"/>
          </a:solidFill>
          <a:ln w="9525" cmpd="sng">
            <a:solidFill>
              <a:srgbClr val="FFFFFF"/>
            </a:solidFill>
            <a:prstDash val="solid"/>
            <a:round/>
            <a:headEnd/>
            <a:tailEnd/>
          </a:ln>
        </p:spPr>
        <p:txBody>
          <a:bodyPr lIns="91409" tIns="45705" rIns="91409" bIns="45705"/>
          <a:lstStyle/>
          <a:p>
            <a:endParaRPr lang="en-US" sz="1266" dirty="0"/>
          </a:p>
        </p:txBody>
      </p:sp>
      <p:sp>
        <p:nvSpPr>
          <p:cNvPr id="15387" name="Freeform 31"/>
          <p:cNvSpPr>
            <a:spLocks/>
          </p:cNvSpPr>
          <p:nvPr>
            <p:custDataLst>
              <p:tags r:id="rId26"/>
            </p:custDataLst>
          </p:nvPr>
        </p:nvSpPr>
        <p:spPr bwMode="auto">
          <a:xfrm>
            <a:off x="6795865" y="2229073"/>
            <a:ext cx="409649" cy="248915"/>
          </a:xfrm>
          <a:custGeom>
            <a:avLst/>
            <a:gdLst>
              <a:gd name="T0" fmla="*/ 2147483647 w 950"/>
              <a:gd name="T1" fmla="*/ 2147483647 h 468"/>
              <a:gd name="T2" fmla="*/ 2147483647 w 950"/>
              <a:gd name="T3" fmla="*/ 2147483647 h 468"/>
              <a:gd name="T4" fmla="*/ 2147483647 w 950"/>
              <a:gd name="T5" fmla="*/ 2147483647 h 468"/>
              <a:gd name="T6" fmla="*/ 2147483647 w 950"/>
              <a:gd name="T7" fmla="*/ 2147483647 h 468"/>
              <a:gd name="T8" fmla="*/ 2147483647 w 950"/>
              <a:gd name="T9" fmla="*/ 2147483647 h 468"/>
              <a:gd name="T10" fmla="*/ 2147483647 w 950"/>
              <a:gd name="T11" fmla="*/ 2147483647 h 468"/>
              <a:gd name="T12" fmla="*/ 2147483647 w 950"/>
              <a:gd name="T13" fmla="*/ 2147483647 h 468"/>
              <a:gd name="T14" fmla="*/ 2147483647 w 950"/>
              <a:gd name="T15" fmla="*/ 2147483647 h 468"/>
              <a:gd name="T16" fmla="*/ 2147483647 w 950"/>
              <a:gd name="T17" fmla="*/ 2147483647 h 468"/>
              <a:gd name="T18" fmla="*/ 2147483647 w 950"/>
              <a:gd name="T19" fmla="*/ 2147483647 h 468"/>
              <a:gd name="T20" fmla="*/ 0 w 950"/>
              <a:gd name="T21" fmla="*/ 2147483647 h 468"/>
              <a:gd name="T22" fmla="*/ 2147483647 w 950"/>
              <a:gd name="T23" fmla="*/ 2147483647 h 468"/>
              <a:gd name="T24" fmla="*/ 2147483647 w 950"/>
              <a:gd name="T25" fmla="*/ 2147483647 h 468"/>
              <a:gd name="T26" fmla="*/ 2147483647 w 950"/>
              <a:gd name="T27" fmla="*/ 2147483647 h 468"/>
              <a:gd name="T28" fmla="*/ 2147483647 w 950"/>
              <a:gd name="T29" fmla="*/ 2147483647 h 468"/>
              <a:gd name="T30" fmla="*/ 2147483647 w 950"/>
              <a:gd name="T31" fmla="*/ 2147483647 h 468"/>
              <a:gd name="T32" fmla="*/ 2147483647 w 950"/>
              <a:gd name="T33" fmla="*/ 2147483647 h 468"/>
              <a:gd name="T34" fmla="*/ 2147483647 w 950"/>
              <a:gd name="T35" fmla="*/ 2147483647 h 468"/>
              <a:gd name="T36" fmla="*/ 2147483647 w 950"/>
              <a:gd name="T37" fmla="*/ 2147483647 h 468"/>
              <a:gd name="T38" fmla="*/ 2147483647 w 950"/>
              <a:gd name="T39" fmla="*/ 2147483647 h 468"/>
              <a:gd name="T40" fmla="*/ 2147483647 w 950"/>
              <a:gd name="T41" fmla="*/ 2147483647 h 468"/>
              <a:gd name="T42" fmla="*/ 2147483647 w 950"/>
              <a:gd name="T43" fmla="*/ 2147483647 h 468"/>
              <a:gd name="T44" fmla="*/ 2147483647 w 950"/>
              <a:gd name="T45" fmla="*/ 2147483647 h 468"/>
              <a:gd name="T46" fmla="*/ 2147483647 w 950"/>
              <a:gd name="T47" fmla="*/ 2147483647 h 468"/>
              <a:gd name="T48" fmla="*/ 2147483647 w 950"/>
              <a:gd name="T49" fmla="*/ 2147483647 h 468"/>
              <a:gd name="T50" fmla="*/ 2147483647 w 950"/>
              <a:gd name="T51" fmla="*/ 2147483647 h 468"/>
              <a:gd name="T52" fmla="*/ 2147483647 w 950"/>
              <a:gd name="T53" fmla="*/ 2147483647 h 468"/>
              <a:gd name="T54" fmla="*/ 2147483647 w 950"/>
              <a:gd name="T55" fmla="*/ 2147483647 h 468"/>
              <a:gd name="T56" fmla="*/ 2147483647 w 950"/>
              <a:gd name="T57" fmla="*/ 2147483647 h 468"/>
              <a:gd name="T58" fmla="*/ 2147483647 w 950"/>
              <a:gd name="T59" fmla="*/ 2147483647 h 468"/>
              <a:gd name="T60" fmla="*/ 2147483647 w 950"/>
              <a:gd name="T61" fmla="*/ 2147483647 h 468"/>
              <a:gd name="T62" fmla="*/ 2147483647 w 950"/>
              <a:gd name="T63" fmla="*/ 2147483647 h 468"/>
              <a:gd name="T64" fmla="*/ 2147483647 w 950"/>
              <a:gd name="T65" fmla="*/ 2147483647 h 468"/>
              <a:gd name="T66" fmla="*/ 2147483647 w 950"/>
              <a:gd name="T67" fmla="*/ 2147483647 h 468"/>
              <a:gd name="T68" fmla="*/ 2147483647 w 950"/>
              <a:gd name="T69" fmla="*/ 2147483647 h 468"/>
              <a:gd name="T70" fmla="*/ 2147483647 w 950"/>
              <a:gd name="T71" fmla="*/ 2147483647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50"/>
              <a:gd name="T109" fmla="*/ 0 h 468"/>
              <a:gd name="T110" fmla="*/ 950 w 950"/>
              <a:gd name="T111" fmla="*/ 468 h 46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88" name="Freeform 32"/>
          <p:cNvSpPr>
            <a:spLocks/>
          </p:cNvSpPr>
          <p:nvPr>
            <p:custDataLst>
              <p:tags r:id="rId27"/>
            </p:custDataLst>
          </p:nvPr>
        </p:nvSpPr>
        <p:spPr bwMode="auto">
          <a:xfrm>
            <a:off x="5603752" y="3232547"/>
            <a:ext cx="296912" cy="287982"/>
          </a:xfrm>
          <a:custGeom>
            <a:avLst/>
            <a:gdLst>
              <a:gd name="T0" fmla="*/ 2147483647 w 671"/>
              <a:gd name="T1" fmla="*/ 2147483647 h 549"/>
              <a:gd name="T2" fmla="*/ 2147483647 w 671"/>
              <a:gd name="T3" fmla="*/ 2147483647 h 549"/>
              <a:gd name="T4" fmla="*/ 2147483647 w 671"/>
              <a:gd name="T5" fmla="*/ 2147483647 h 549"/>
              <a:gd name="T6" fmla="*/ 2147483647 w 671"/>
              <a:gd name="T7" fmla="*/ 2147483647 h 549"/>
              <a:gd name="T8" fmla="*/ 2147483647 w 671"/>
              <a:gd name="T9" fmla="*/ 2147483647 h 549"/>
              <a:gd name="T10" fmla="*/ 2147483647 w 671"/>
              <a:gd name="T11" fmla="*/ 2147483647 h 549"/>
              <a:gd name="T12" fmla="*/ 2147483647 w 671"/>
              <a:gd name="T13" fmla="*/ 2147483647 h 549"/>
              <a:gd name="T14" fmla="*/ 2147483647 w 671"/>
              <a:gd name="T15" fmla="*/ 2147483647 h 549"/>
              <a:gd name="T16" fmla="*/ 2147483647 w 671"/>
              <a:gd name="T17" fmla="*/ 2147483647 h 549"/>
              <a:gd name="T18" fmla="*/ 2147483647 w 671"/>
              <a:gd name="T19" fmla="*/ 2147483647 h 549"/>
              <a:gd name="T20" fmla="*/ 2147483647 w 671"/>
              <a:gd name="T21" fmla="*/ 2147483647 h 549"/>
              <a:gd name="T22" fmla="*/ 2147483647 w 671"/>
              <a:gd name="T23" fmla="*/ 2147483647 h 549"/>
              <a:gd name="T24" fmla="*/ 2147483647 w 671"/>
              <a:gd name="T25" fmla="*/ 0 h 549"/>
              <a:gd name="T26" fmla="*/ 2147483647 w 671"/>
              <a:gd name="T27" fmla="*/ 2147483647 h 549"/>
              <a:gd name="T28" fmla="*/ 2147483647 w 671"/>
              <a:gd name="T29" fmla="*/ 2147483647 h 549"/>
              <a:gd name="T30" fmla="*/ 2147483647 w 671"/>
              <a:gd name="T31" fmla="*/ 2147483647 h 549"/>
              <a:gd name="T32" fmla="*/ 2147483647 w 671"/>
              <a:gd name="T33" fmla="*/ 2147483647 h 549"/>
              <a:gd name="T34" fmla="*/ 2147483647 w 671"/>
              <a:gd name="T35" fmla="*/ 2147483647 h 549"/>
              <a:gd name="T36" fmla="*/ 2147483647 w 671"/>
              <a:gd name="T37" fmla="*/ 2147483647 h 549"/>
              <a:gd name="T38" fmla="*/ 2147483647 w 671"/>
              <a:gd name="T39" fmla="*/ 2147483647 h 549"/>
              <a:gd name="T40" fmla="*/ 2147483647 w 671"/>
              <a:gd name="T41" fmla="*/ 2147483647 h 549"/>
              <a:gd name="T42" fmla="*/ 2147483647 w 671"/>
              <a:gd name="T43" fmla="*/ 2147483647 h 549"/>
              <a:gd name="T44" fmla="*/ 2147483647 w 671"/>
              <a:gd name="T45" fmla="*/ 2147483647 h 549"/>
              <a:gd name="T46" fmla="*/ 2147483647 w 671"/>
              <a:gd name="T47" fmla="*/ 2147483647 h 549"/>
              <a:gd name="T48" fmla="*/ 2147483647 w 671"/>
              <a:gd name="T49" fmla="*/ 2147483647 h 549"/>
              <a:gd name="T50" fmla="*/ 2147483647 w 671"/>
              <a:gd name="T51" fmla="*/ 2147483647 h 549"/>
              <a:gd name="T52" fmla="*/ 2147483647 w 671"/>
              <a:gd name="T53" fmla="*/ 2147483647 h 549"/>
              <a:gd name="T54" fmla="*/ 2147483647 w 671"/>
              <a:gd name="T55" fmla="*/ 2147483647 h 549"/>
              <a:gd name="T56" fmla="*/ 2147483647 w 671"/>
              <a:gd name="T57" fmla="*/ 2147483647 h 549"/>
              <a:gd name="T58" fmla="*/ 2147483647 w 671"/>
              <a:gd name="T59" fmla="*/ 2147483647 h 549"/>
              <a:gd name="T60" fmla="*/ 2147483647 w 671"/>
              <a:gd name="T61" fmla="*/ 2147483647 h 549"/>
              <a:gd name="T62" fmla="*/ 2147483647 w 671"/>
              <a:gd name="T63" fmla="*/ 2147483647 h 549"/>
              <a:gd name="T64" fmla="*/ 2147483647 w 671"/>
              <a:gd name="T65" fmla="*/ 2147483647 h 549"/>
              <a:gd name="T66" fmla="*/ 2147483647 w 671"/>
              <a:gd name="T67" fmla="*/ 2147483647 h 549"/>
              <a:gd name="T68" fmla="*/ 2147483647 w 671"/>
              <a:gd name="T69" fmla="*/ 2147483647 h 549"/>
              <a:gd name="T70" fmla="*/ 2147483647 w 671"/>
              <a:gd name="T71" fmla="*/ 2147483647 h 549"/>
              <a:gd name="T72" fmla="*/ 2147483647 w 671"/>
              <a:gd name="T73" fmla="*/ 2147483647 h 549"/>
              <a:gd name="T74" fmla="*/ 2147483647 w 671"/>
              <a:gd name="T75" fmla="*/ 2147483647 h 549"/>
              <a:gd name="T76" fmla="*/ 2147483647 w 671"/>
              <a:gd name="T77" fmla="*/ 2147483647 h 549"/>
              <a:gd name="T78" fmla="*/ 2147483647 w 671"/>
              <a:gd name="T79" fmla="*/ 2147483647 h 549"/>
              <a:gd name="T80" fmla="*/ 2147483647 w 671"/>
              <a:gd name="T81" fmla="*/ 2147483647 h 549"/>
              <a:gd name="T82" fmla="*/ 2147483647 w 671"/>
              <a:gd name="T83" fmla="*/ 2147483647 h 549"/>
              <a:gd name="T84" fmla="*/ 2147483647 w 671"/>
              <a:gd name="T85" fmla="*/ 2147483647 h 549"/>
              <a:gd name="T86" fmla="*/ 2147483647 w 671"/>
              <a:gd name="T87" fmla="*/ 2147483647 h 549"/>
              <a:gd name="T88" fmla="*/ 2147483647 w 671"/>
              <a:gd name="T89" fmla="*/ 2147483647 h 549"/>
              <a:gd name="T90" fmla="*/ 2147483647 w 671"/>
              <a:gd name="T91" fmla="*/ 2147483647 h 549"/>
              <a:gd name="T92" fmla="*/ 2147483647 w 671"/>
              <a:gd name="T93" fmla="*/ 2147483647 h 549"/>
              <a:gd name="T94" fmla="*/ 2147483647 w 671"/>
              <a:gd name="T95" fmla="*/ 2147483647 h 549"/>
              <a:gd name="T96" fmla="*/ 2147483647 w 671"/>
              <a:gd name="T97" fmla="*/ 2147483647 h 549"/>
              <a:gd name="T98" fmla="*/ 2147483647 w 671"/>
              <a:gd name="T99" fmla="*/ 2147483647 h 549"/>
              <a:gd name="T100" fmla="*/ 2147483647 w 671"/>
              <a:gd name="T101" fmla="*/ 2147483647 h 549"/>
              <a:gd name="T102" fmla="*/ 2147483647 w 671"/>
              <a:gd name="T103" fmla="*/ 2147483647 h 549"/>
              <a:gd name="T104" fmla="*/ 2147483647 w 671"/>
              <a:gd name="T105" fmla="*/ 2147483647 h 549"/>
              <a:gd name="T106" fmla="*/ 2147483647 w 671"/>
              <a:gd name="T107" fmla="*/ 2147483647 h 549"/>
              <a:gd name="T108" fmla="*/ 2147483647 w 671"/>
              <a:gd name="T109" fmla="*/ 2147483647 h 549"/>
              <a:gd name="T110" fmla="*/ 2147483647 w 671"/>
              <a:gd name="T111" fmla="*/ 2147483647 h 549"/>
              <a:gd name="T112" fmla="*/ 2147483647 w 671"/>
              <a:gd name="T113" fmla="*/ 2147483647 h 549"/>
              <a:gd name="T114" fmla="*/ 2147483647 w 671"/>
              <a:gd name="T115" fmla="*/ 2147483647 h 549"/>
              <a:gd name="T116" fmla="*/ 2147483647 w 671"/>
              <a:gd name="T117" fmla="*/ 2147483647 h 549"/>
              <a:gd name="T118" fmla="*/ 2147483647 w 671"/>
              <a:gd name="T119" fmla="*/ 2147483647 h 549"/>
              <a:gd name="T120" fmla="*/ 2147483647 w 671"/>
              <a:gd name="T121" fmla="*/ 2147483647 h 549"/>
              <a:gd name="T122" fmla="*/ 0 w 671"/>
              <a:gd name="T123" fmla="*/ 2147483647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71"/>
              <a:gd name="T187" fmla="*/ 0 h 549"/>
              <a:gd name="T188" fmla="*/ 671 w 671"/>
              <a:gd name="T189" fmla="*/ 549 h 5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solidFill>
                <a:srgbClr val="FF0000"/>
              </a:solidFill>
            </a:endParaRPr>
          </a:p>
        </p:txBody>
      </p:sp>
      <p:sp>
        <p:nvSpPr>
          <p:cNvPr id="15389" name="Freeform 33"/>
          <p:cNvSpPr>
            <a:spLocks/>
          </p:cNvSpPr>
          <p:nvPr>
            <p:custDataLst>
              <p:tags r:id="rId28"/>
            </p:custDataLst>
          </p:nvPr>
        </p:nvSpPr>
        <p:spPr bwMode="auto">
          <a:xfrm>
            <a:off x="6446490" y="3097486"/>
            <a:ext cx="152921" cy="169664"/>
          </a:xfrm>
          <a:custGeom>
            <a:avLst/>
            <a:gdLst>
              <a:gd name="T0" fmla="*/ 2147483647 w 358"/>
              <a:gd name="T1" fmla="*/ 2147483647 h 327"/>
              <a:gd name="T2" fmla="*/ 2147483647 w 358"/>
              <a:gd name="T3" fmla="*/ 2147483647 h 327"/>
              <a:gd name="T4" fmla="*/ 2147483647 w 358"/>
              <a:gd name="T5" fmla="*/ 2147483647 h 327"/>
              <a:gd name="T6" fmla="*/ 2147483647 w 358"/>
              <a:gd name="T7" fmla="*/ 2147483647 h 327"/>
              <a:gd name="T8" fmla="*/ 2147483647 w 358"/>
              <a:gd name="T9" fmla="*/ 2147483647 h 327"/>
              <a:gd name="T10" fmla="*/ 2147483647 w 358"/>
              <a:gd name="T11" fmla="*/ 2147483647 h 327"/>
              <a:gd name="T12" fmla="*/ 2147483647 w 358"/>
              <a:gd name="T13" fmla="*/ 2147483647 h 327"/>
              <a:gd name="T14" fmla="*/ 2147483647 w 358"/>
              <a:gd name="T15" fmla="*/ 2147483647 h 327"/>
              <a:gd name="T16" fmla="*/ 2147483647 w 358"/>
              <a:gd name="T17" fmla="*/ 2147483647 h 327"/>
              <a:gd name="T18" fmla="*/ 2147483647 w 358"/>
              <a:gd name="T19" fmla="*/ 2147483647 h 327"/>
              <a:gd name="T20" fmla="*/ 2147483647 w 358"/>
              <a:gd name="T21" fmla="*/ 2147483647 h 327"/>
              <a:gd name="T22" fmla="*/ 2147483647 w 358"/>
              <a:gd name="T23" fmla="*/ 2147483647 h 327"/>
              <a:gd name="T24" fmla="*/ 2147483647 w 358"/>
              <a:gd name="T25" fmla="*/ 2147483647 h 327"/>
              <a:gd name="T26" fmla="*/ 2147483647 w 358"/>
              <a:gd name="T27" fmla="*/ 2147483647 h 327"/>
              <a:gd name="T28" fmla="*/ 2147483647 w 358"/>
              <a:gd name="T29" fmla="*/ 2147483647 h 327"/>
              <a:gd name="T30" fmla="*/ 2147483647 w 358"/>
              <a:gd name="T31" fmla="*/ 2147483647 h 327"/>
              <a:gd name="T32" fmla="*/ 2147483647 w 358"/>
              <a:gd name="T33" fmla="*/ 2147483647 h 327"/>
              <a:gd name="T34" fmla="*/ 2147483647 w 358"/>
              <a:gd name="T35" fmla="*/ 2147483647 h 327"/>
              <a:gd name="T36" fmla="*/ 2147483647 w 358"/>
              <a:gd name="T37" fmla="*/ 2147483647 h 327"/>
              <a:gd name="T38" fmla="*/ 2147483647 w 358"/>
              <a:gd name="T39" fmla="*/ 2147483647 h 327"/>
              <a:gd name="T40" fmla="*/ 2147483647 w 358"/>
              <a:gd name="T41" fmla="*/ 2147483647 h 327"/>
              <a:gd name="T42" fmla="*/ 2147483647 w 358"/>
              <a:gd name="T43" fmla="*/ 2147483647 h 327"/>
              <a:gd name="T44" fmla="*/ 2147483647 w 358"/>
              <a:gd name="T45" fmla="*/ 2147483647 h 327"/>
              <a:gd name="T46" fmla="*/ 2147483647 w 358"/>
              <a:gd name="T47" fmla="*/ 2147483647 h 327"/>
              <a:gd name="T48" fmla="*/ 2147483647 w 358"/>
              <a:gd name="T49" fmla="*/ 2147483647 h 327"/>
              <a:gd name="T50" fmla="*/ 2147483647 w 358"/>
              <a:gd name="T51" fmla="*/ 2147483647 h 327"/>
              <a:gd name="T52" fmla="*/ 2147483647 w 358"/>
              <a:gd name="T53" fmla="*/ 0 h 327"/>
              <a:gd name="T54" fmla="*/ 2147483647 w 358"/>
              <a:gd name="T55" fmla="*/ 2147483647 h 327"/>
              <a:gd name="T56" fmla="*/ 2147483647 w 358"/>
              <a:gd name="T57" fmla="*/ 2147483647 h 327"/>
              <a:gd name="T58" fmla="*/ 2147483647 w 358"/>
              <a:gd name="T59" fmla="*/ 2147483647 h 327"/>
              <a:gd name="T60" fmla="*/ 2147483647 w 358"/>
              <a:gd name="T61" fmla="*/ 2147483647 h 327"/>
              <a:gd name="T62" fmla="*/ 2147483647 w 358"/>
              <a:gd name="T63" fmla="*/ 2147483647 h 327"/>
              <a:gd name="T64" fmla="*/ 2147483647 w 358"/>
              <a:gd name="T65" fmla="*/ 2147483647 h 327"/>
              <a:gd name="T66" fmla="*/ 2147483647 w 358"/>
              <a:gd name="T67" fmla="*/ 2147483647 h 327"/>
              <a:gd name="T68" fmla="*/ 2147483647 w 358"/>
              <a:gd name="T69" fmla="*/ 2147483647 h 327"/>
              <a:gd name="T70" fmla="*/ 2147483647 w 358"/>
              <a:gd name="T71" fmla="*/ 2147483647 h 327"/>
              <a:gd name="T72" fmla="*/ 2147483647 w 358"/>
              <a:gd name="T73" fmla="*/ 2147483647 h 327"/>
              <a:gd name="T74" fmla="*/ 2147483647 w 358"/>
              <a:gd name="T75" fmla="*/ 2147483647 h 327"/>
              <a:gd name="T76" fmla="*/ 0 w 358"/>
              <a:gd name="T77" fmla="*/ 2147483647 h 327"/>
              <a:gd name="T78" fmla="*/ 0 w 358"/>
              <a:gd name="T79" fmla="*/ 2147483647 h 327"/>
              <a:gd name="T80" fmla="*/ 2147483647 w 358"/>
              <a:gd name="T81" fmla="*/ 2147483647 h 327"/>
              <a:gd name="T82" fmla="*/ 2147483647 w 358"/>
              <a:gd name="T83" fmla="*/ 2147483647 h 327"/>
              <a:gd name="T84" fmla="*/ 2147483647 w 358"/>
              <a:gd name="T85" fmla="*/ 2147483647 h 327"/>
              <a:gd name="T86" fmla="*/ 2147483647 w 358"/>
              <a:gd name="T87" fmla="*/ 2147483647 h 327"/>
              <a:gd name="T88" fmla="*/ 2147483647 w 358"/>
              <a:gd name="T89" fmla="*/ 2147483647 h 327"/>
              <a:gd name="T90" fmla="*/ 2147483647 w 358"/>
              <a:gd name="T91" fmla="*/ 2147483647 h 327"/>
              <a:gd name="T92" fmla="*/ 2147483647 w 358"/>
              <a:gd name="T93" fmla="*/ 2147483647 h 327"/>
              <a:gd name="T94" fmla="*/ 2147483647 w 358"/>
              <a:gd name="T95" fmla="*/ 2147483647 h 327"/>
              <a:gd name="T96" fmla="*/ 2147483647 w 358"/>
              <a:gd name="T97" fmla="*/ 2147483647 h 327"/>
              <a:gd name="T98" fmla="*/ 2147483647 w 358"/>
              <a:gd name="T99" fmla="*/ 2147483647 h 327"/>
              <a:gd name="T100" fmla="*/ 2147483647 w 358"/>
              <a:gd name="T101" fmla="*/ 2147483647 h 327"/>
              <a:gd name="T102" fmla="*/ 2147483647 w 358"/>
              <a:gd name="T103" fmla="*/ 2147483647 h 327"/>
              <a:gd name="T104" fmla="*/ 2147483647 w 358"/>
              <a:gd name="T105" fmla="*/ 2147483647 h 327"/>
              <a:gd name="T106" fmla="*/ 2147483647 w 358"/>
              <a:gd name="T107" fmla="*/ 2147483647 h 327"/>
              <a:gd name="T108" fmla="*/ 2147483647 w 358"/>
              <a:gd name="T109" fmla="*/ 2147483647 h 327"/>
              <a:gd name="T110" fmla="*/ 2147483647 w 358"/>
              <a:gd name="T111" fmla="*/ 2147483647 h 327"/>
              <a:gd name="T112" fmla="*/ 2147483647 w 358"/>
              <a:gd name="T113" fmla="*/ 2147483647 h 327"/>
              <a:gd name="T114" fmla="*/ 2147483647 w 358"/>
              <a:gd name="T115" fmla="*/ 2147483647 h 327"/>
              <a:gd name="T116" fmla="*/ 2147483647 w 358"/>
              <a:gd name="T117" fmla="*/ 2147483647 h 327"/>
              <a:gd name="T118" fmla="*/ 2147483647 w 358"/>
              <a:gd name="T119" fmla="*/ 2147483647 h 327"/>
              <a:gd name="T120" fmla="*/ 2147483647 w 358"/>
              <a:gd name="T121" fmla="*/ 2147483647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8"/>
              <a:gd name="T184" fmla="*/ 0 h 327"/>
              <a:gd name="T185" fmla="*/ 358 w 358"/>
              <a:gd name="T186" fmla="*/ 327 h 32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0" name="Freeform 34"/>
          <p:cNvSpPr>
            <a:spLocks/>
          </p:cNvSpPr>
          <p:nvPr>
            <p:custDataLst>
              <p:tags r:id="rId29"/>
            </p:custDataLst>
          </p:nvPr>
        </p:nvSpPr>
        <p:spPr bwMode="auto">
          <a:xfrm>
            <a:off x="5908477" y="2101826"/>
            <a:ext cx="126132" cy="56926"/>
          </a:xfrm>
          <a:custGeom>
            <a:avLst/>
            <a:gdLst>
              <a:gd name="T0" fmla="*/ 2147483647 w 292"/>
              <a:gd name="T1" fmla="*/ 0 h 99"/>
              <a:gd name="T2" fmla="*/ 2147483647 w 292"/>
              <a:gd name="T3" fmla="*/ 0 h 99"/>
              <a:gd name="T4" fmla="*/ 2147483647 w 292"/>
              <a:gd name="T5" fmla="*/ 2147483647 h 99"/>
              <a:gd name="T6" fmla="*/ 2147483647 w 292"/>
              <a:gd name="T7" fmla="*/ 2147483647 h 99"/>
              <a:gd name="T8" fmla="*/ 2147483647 w 292"/>
              <a:gd name="T9" fmla="*/ 2147483647 h 99"/>
              <a:gd name="T10" fmla="*/ 2147483647 w 292"/>
              <a:gd name="T11" fmla="*/ 2147483647 h 99"/>
              <a:gd name="T12" fmla="*/ 2147483647 w 292"/>
              <a:gd name="T13" fmla="*/ 2147483647 h 99"/>
              <a:gd name="T14" fmla="*/ 2147483647 w 292"/>
              <a:gd name="T15" fmla="*/ 2147483647 h 99"/>
              <a:gd name="T16" fmla="*/ 2147483647 w 292"/>
              <a:gd name="T17" fmla="*/ 2147483647 h 99"/>
              <a:gd name="T18" fmla="*/ 2147483647 w 292"/>
              <a:gd name="T19" fmla="*/ 2147483647 h 99"/>
              <a:gd name="T20" fmla="*/ 2147483647 w 292"/>
              <a:gd name="T21" fmla="*/ 2147483647 h 99"/>
              <a:gd name="T22" fmla="*/ 2147483647 w 292"/>
              <a:gd name="T23" fmla="*/ 2147483647 h 99"/>
              <a:gd name="T24" fmla="*/ 2147483647 w 292"/>
              <a:gd name="T25" fmla="*/ 2147483647 h 99"/>
              <a:gd name="T26" fmla="*/ 2147483647 w 292"/>
              <a:gd name="T27" fmla="*/ 2147483647 h 99"/>
              <a:gd name="T28" fmla="*/ 2147483647 w 292"/>
              <a:gd name="T29" fmla="*/ 2147483647 h 99"/>
              <a:gd name="T30" fmla="*/ 2147483647 w 292"/>
              <a:gd name="T31" fmla="*/ 2147483647 h 99"/>
              <a:gd name="T32" fmla="*/ 2147483647 w 292"/>
              <a:gd name="T33" fmla="*/ 2147483647 h 99"/>
              <a:gd name="T34" fmla="*/ 2147483647 w 292"/>
              <a:gd name="T35" fmla="*/ 2147483647 h 99"/>
              <a:gd name="T36" fmla="*/ 0 w 292"/>
              <a:gd name="T37" fmla="*/ 2147483647 h 99"/>
              <a:gd name="T38" fmla="*/ 2147483647 w 292"/>
              <a:gd name="T39" fmla="*/ 2147483647 h 99"/>
              <a:gd name="T40" fmla="*/ 2147483647 w 292"/>
              <a:gd name="T41" fmla="*/ 2147483647 h 99"/>
              <a:gd name="T42" fmla="*/ 2147483647 w 292"/>
              <a:gd name="T43" fmla="*/ 2147483647 h 99"/>
              <a:gd name="T44" fmla="*/ 2147483647 w 292"/>
              <a:gd name="T45" fmla="*/ 2147483647 h 99"/>
              <a:gd name="T46" fmla="*/ 2147483647 w 292"/>
              <a:gd name="T47" fmla="*/ 2147483647 h 99"/>
              <a:gd name="T48" fmla="*/ 2147483647 w 292"/>
              <a:gd name="T49" fmla="*/ 2147483647 h 99"/>
              <a:gd name="T50" fmla="*/ 2147483647 w 292"/>
              <a:gd name="T51" fmla="*/ 2147483647 h 99"/>
              <a:gd name="T52" fmla="*/ 2147483647 w 292"/>
              <a:gd name="T53" fmla="*/ 2147483647 h 99"/>
              <a:gd name="T54" fmla="*/ 2147483647 w 292"/>
              <a:gd name="T55" fmla="*/ 2147483647 h 99"/>
              <a:gd name="T56" fmla="*/ 2147483647 w 292"/>
              <a:gd name="T57" fmla="*/ 2147483647 h 99"/>
              <a:gd name="T58" fmla="*/ 2147483647 w 292"/>
              <a:gd name="T59" fmla="*/ 2147483647 h 99"/>
              <a:gd name="T60" fmla="*/ 2147483647 w 292"/>
              <a:gd name="T61" fmla="*/ 2147483647 h 99"/>
              <a:gd name="T62" fmla="*/ 2147483647 w 292"/>
              <a:gd name="T63" fmla="*/ 214748364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99"/>
              <a:gd name="T98" fmla="*/ 292 w 292"/>
              <a:gd name="T99" fmla="*/ 99 h 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391" name="Freeform 35"/>
          <p:cNvSpPr>
            <a:spLocks/>
          </p:cNvSpPr>
          <p:nvPr>
            <p:custDataLst>
              <p:tags r:id="rId30"/>
            </p:custDataLst>
          </p:nvPr>
        </p:nvSpPr>
        <p:spPr bwMode="auto">
          <a:xfrm>
            <a:off x="6772425" y="2822898"/>
            <a:ext cx="18976" cy="56926"/>
          </a:xfrm>
          <a:custGeom>
            <a:avLst/>
            <a:gdLst>
              <a:gd name="T0" fmla="*/ 2147483647 w 43"/>
              <a:gd name="T1" fmla="*/ 2147483647 h 93"/>
              <a:gd name="T2" fmla="*/ 2147483647 w 43"/>
              <a:gd name="T3" fmla="*/ 2147483647 h 93"/>
              <a:gd name="T4" fmla="*/ 2147483647 w 43"/>
              <a:gd name="T5" fmla="*/ 2147483647 h 93"/>
              <a:gd name="T6" fmla="*/ 2147483647 w 43"/>
              <a:gd name="T7" fmla="*/ 2147483647 h 93"/>
              <a:gd name="T8" fmla="*/ 2147483647 w 43"/>
              <a:gd name="T9" fmla="*/ 2147483647 h 93"/>
              <a:gd name="T10" fmla="*/ 2147483647 w 43"/>
              <a:gd name="T11" fmla="*/ 2147483647 h 93"/>
              <a:gd name="T12" fmla="*/ 2147483647 w 43"/>
              <a:gd name="T13" fmla="*/ 2147483647 h 93"/>
              <a:gd name="T14" fmla="*/ 2147483647 w 43"/>
              <a:gd name="T15" fmla="*/ 2147483647 h 93"/>
              <a:gd name="T16" fmla="*/ 2147483647 w 43"/>
              <a:gd name="T17" fmla="*/ 2147483647 h 93"/>
              <a:gd name="T18" fmla="*/ 2147483647 w 43"/>
              <a:gd name="T19" fmla="*/ 2147483647 h 93"/>
              <a:gd name="T20" fmla="*/ 2147483647 w 43"/>
              <a:gd name="T21" fmla="*/ 2147483647 h 93"/>
              <a:gd name="T22" fmla="*/ 2147483647 w 43"/>
              <a:gd name="T23" fmla="*/ 2147483647 h 93"/>
              <a:gd name="T24" fmla="*/ 2147483647 w 43"/>
              <a:gd name="T25" fmla="*/ 2147483647 h 93"/>
              <a:gd name="T26" fmla="*/ 2147483647 w 43"/>
              <a:gd name="T27" fmla="*/ 2147483647 h 93"/>
              <a:gd name="T28" fmla="*/ 0 w 43"/>
              <a:gd name="T29" fmla="*/ 2147483647 h 93"/>
              <a:gd name="T30" fmla="*/ 2147483647 w 43"/>
              <a:gd name="T31" fmla="*/ 2147483647 h 93"/>
              <a:gd name="T32" fmla="*/ 2147483647 w 43"/>
              <a:gd name="T33" fmla="*/ 2147483647 h 93"/>
              <a:gd name="T34" fmla="*/ 2147483647 w 43"/>
              <a:gd name="T35" fmla="*/ 2147483647 h 93"/>
              <a:gd name="T36" fmla="*/ 2147483647 w 43"/>
              <a:gd name="T37" fmla="*/ 2147483647 h 93"/>
              <a:gd name="T38" fmla="*/ 2147483647 w 43"/>
              <a:gd name="T39" fmla="*/ 2147483647 h 93"/>
              <a:gd name="T40" fmla="*/ 2147483647 w 43"/>
              <a:gd name="T41" fmla="*/ 2147483647 h 93"/>
              <a:gd name="T42" fmla="*/ 2147483647 w 43"/>
              <a:gd name="T43" fmla="*/ 2147483647 h 93"/>
              <a:gd name="T44" fmla="*/ 2147483647 w 43"/>
              <a:gd name="T45" fmla="*/ 2147483647 h 93"/>
              <a:gd name="T46" fmla="*/ 2147483647 w 43"/>
              <a:gd name="T47" fmla="*/ 2147483647 h 93"/>
              <a:gd name="T48" fmla="*/ 2147483647 w 43"/>
              <a:gd name="T49" fmla="*/ 2147483647 h 93"/>
              <a:gd name="T50" fmla="*/ 2147483647 w 43"/>
              <a:gd name="T51" fmla="*/ 2147483647 h 93"/>
              <a:gd name="T52" fmla="*/ 2147483647 w 43"/>
              <a:gd name="T53" fmla="*/ 2147483647 h 93"/>
              <a:gd name="T54" fmla="*/ 2147483647 w 43"/>
              <a:gd name="T55" fmla="*/ 0 h 93"/>
              <a:gd name="T56" fmla="*/ 2147483647 w 43"/>
              <a:gd name="T57" fmla="*/ 0 h 93"/>
              <a:gd name="T58" fmla="*/ 2147483647 w 43"/>
              <a:gd name="T59" fmla="*/ 2147483647 h 93"/>
              <a:gd name="T60" fmla="*/ 2147483647 w 43"/>
              <a:gd name="T61" fmla="*/ 2147483647 h 93"/>
              <a:gd name="T62" fmla="*/ 2147483647 w 43"/>
              <a:gd name="T63" fmla="*/ 2147483647 h 93"/>
              <a:gd name="T64" fmla="*/ 2147483647 w 43"/>
              <a:gd name="T65" fmla="*/ 2147483647 h 93"/>
              <a:gd name="T66" fmla="*/ 2147483647 w 43"/>
              <a:gd name="T67" fmla="*/ 2147483647 h 93"/>
              <a:gd name="T68" fmla="*/ 2147483647 w 43"/>
              <a:gd name="T69" fmla="*/ 2147483647 h 93"/>
              <a:gd name="T70" fmla="*/ 2147483647 w 43"/>
              <a:gd name="T71" fmla="*/ 2147483647 h 93"/>
              <a:gd name="T72" fmla="*/ 2147483647 w 43"/>
              <a:gd name="T73" fmla="*/ 2147483647 h 93"/>
              <a:gd name="T74" fmla="*/ 2147483647 w 43"/>
              <a:gd name="T75" fmla="*/ 2147483647 h 93"/>
              <a:gd name="T76" fmla="*/ 2147483647 w 43"/>
              <a:gd name="T77" fmla="*/ 2147483647 h 93"/>
              <a:gd name="T78" fmla="*/ 2147483647 w 43"/>
              <a:gd name="T79" fmla="*/ 2147483647 h 93"/>
              <a:gd name="T80" fmla="*/ 2147483647 w 43"/>
              <a:gd name="T81" fmla="*/ 2147483647 h 93"/>
              <a:gd name="T82" fmla="*/ 2147483647 w 43"/>
              <a:gd name="T83" fmla="*/ 2147483647 h 93"/>
              <a:gd name="T84" fmla="*/ 2147483647 w 43"/>
              <a:gd name="T85" fmla="*/ 2147483647 h 93"/>
              <a:gd name="T86" fmla="*/ 2147483647 w 43"/>
              <a:gd name="T87" fmla="*/ 2147483647 h 93"/>
              <a:gd name="T88" fmla="*/ 2147483647 w 43"/>
              <a:gd name="T89" fmla="*/ 2147483647 h 93"/>
              <a:gd name="T90" fmla="*/ 2147483647 w 43"/>
              <a:gd name="T91" fmla="*/ 2147483647 h 93"/>
              <a:gd name="T92" fmla="*/ 2147483647 w 43"/>
              <a:gd name="T93" fmla="*/ 2147483647 h 93"/>
              <a:gd name="T94" fmla="*/ 2147483647 w 43"/>
              <a:gd name="T95" fmla="*/ 2147483647 h 93"/>
              <a:gd name="T96" fmla="*/ 2147483647 w 43"/>
              <a:gd name="T97" fmla="*/ 2147483647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93"/>
              <a:gd name="T149" fmla="*/ 43 w 43"/>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2" name="Freeform 36"/>
          <p:cNvSpPr>
            <a:spLocks/>
          </p:cNvSpPr>
          <p:nvPr>
            <p:custDataLst>
              <p:tags r:id="rId31"/>
            </p:custDataLst>
          </p:nvPr>
        </p:nvSpPr>
        <p:spPr bwMode="auto">
          <a:xfrm>
            <a:off x="6891859" y="2827364"/>
            <a:ext cx="13395" cy="56926"/>
          </a:xfrm>
          <a:custGeom>
            <a:avLst/>
            <a:gdLst>
              <a:gd name="T0" fmla="*/ 2147483647 w 40"/>
              <a:gd name="T1" fmla="*/ 2147483647 h 56"/>
              <a:gd name="T2" fmla="*/ 2147483647 w 40"/>
              <a:gd name="T3" fmla="*/ 2147483647 h 56"/>
              <a:gd name="T4" fmla="*/ 2147483647 w 40"/>
              <a:gd name="T5" fmla="*/ 2147483647 h 56"/>
              <a:gd name="T6" fmla="*/ 2147483647 w 40"/>
              <a:gd name="T7" fmla="*/ 2147483647 h 56"/>
              <a:gd name="T8" fmla="*/ 2147483647 w 40"/>
              <a:gd name="T9" fmla="*/ 2147483647 h 56"/>
              <a:gd name="T10" fmla="*/ 2147483647 w 40"/>
              <a:gd name="T11" fmla="*/ 2147483647 h 56"/>
              <a:gd name="T12" fmla="*/ 0 w 40"/>
              <a:gd name="T13" fmla="*/ 2147483647 h 56"/>
              <a:gd name="T14" fmla="*/ 2147483647 w 40"/>
              <a:gd name="T15" fmla="*/ 2147483647 h 56"/>
              <a:gd name="T16" fmla="*/ 2147483647 w 40"/>
              <a:gd name="T17" fmla="*/ 0 h 56"/>
              <a:gd name="T18" fmla="*/ 2147483647 w 40"/>
              <a:gd name="T19" fmla="*/ 2147483647 h 56"/>
              <a:gd name="T20" fmla="*/ 2147483647 w 40"/>
              <a:gd name="T21" fmla="*/ 2147483647 h 56"/>
              <a:gd name="T22" fmla="*/ 2147483647 w 40"/>
              <a:gd name="T23" fmla="*/ 2147483647 h 56"/>
              <a:gd name="T24" fmla="*/ 2147483647 w 40"/>
              <a:gd name="T25" fmla="*/ 2147483647 h 56"/>
              <a:gd name="T26" fmla="*/ 2147483647 w 40"/>
              <a:gd name="T27" fmla="*/ 2147483647 h 56"/>
              <a:gd name="T28" fmla="*/ 2147483647 w 40"/>
              <a:gd name="T29" fmla="*/ 2147483647 h 56"/>
              <a:gd name="T30" fmla="*/ 2147483647 w 40"/>
              <a:gd name="T31" fmla="*/ 2147483647 h 56"/>
              <a:gd name="T32" fmla="*/ 2147483647 w 40"/>
              <a:gd name="T33" fmla="*/ 2147483647 h 56"/>
              <a:gd name="T34" fmla="*/ 2147483647 w 40"/>
              <a:gd name="T35" fmla="*/ 2147483647 h 56"/>
              <a:gd name="T36" fmla="*/ 2147483647 w 40"/>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56"/>
              <a:gd name="T59" fmla="*/ 40 w 40"/>
              <a:gd name="T60" fmla="*/ 56 h 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3" name="Freeform 37"/>
          <p:cNvSpPr>
            <a:spLocks/>
          </p:cNvSpPr>
          <p:nvPr>
            <p:custDataLst>
              <p:tags r:id="rId32"/>
            </p:custDataLst>
          </p:nvPr>
        </p:nvSpPr>
        <p:spPr bwMode="auto">
          <a:xfrm>
            <a:off x="8378653" y="3488160"/>
            <a:ext cx="44648" cy="56926"/>
          </a:xfrm>
          <a:custGeom>
            <a:avLst/>
            <a:gdLst>
              <a:gd name="T0" fmla="*/ 0 w 106"/>
              <a:gd name="T1" fmla="*/ 2147483647 h 71"/>
              <a:gd name="T2" fmla="*/ 2147483647 w 106"/>
              <a:gd name="T3" fmla="*/ 2147483647 h 71"/>
              <a:gd name="T4" fmla="*/ 2147483647 w 106"/>
              <a:gd name="T5" fmla="*/ 2147483647 h 71"/>
              <a:gd name="T6" fmla="*/ 2147483647 w 106"/>
              <a:gd name="T7" fmla="*/ 2147483647 h 71"/>
              <a:gd name="T8" fmla="*/ 2147483647 w 106"/>
              <a:gd name="T9" fmla="*/ 2147483647 h 71"/>
              <a:gd name="T10" fmla="*/ 2147483647 w 106"/>
              <a:gd name="T11" fmla="*/ 2147483647 h 71"/>
              <a:gd name="T12" fmla="*/ 2147483647 w 106"/>
              <a:gd name="T13" fmla="*/ 2147483647 h 71"/>
              <a:gd name="T14" fmla="*/ 2147483647 w 106"/>
              <a:gd name="T15" fmla="*/ 2147483647 h 71"/>
              <a:gd name="T16" fmla="*/ 2147483647 w 106"/>
              <a:gd name="T17" fmla="*/ 0 h 71"/>
              <a:gd name="T18" fmla="*/ 2147483647 w 106"/>
              <a:gd name="T19" fmla="*/ 2147483647 h 71"/>
              <a:gd name="T20" fmla="*/ 2147483647 w 106"/>
              <a:gd name="T21" fmla="*/ 2147483647 h 71"/>
              <a:gd name="T22" fmla="*/ 2147483647 w 106"/>
              <a:gd name="T23" fmla="*/ 2147483647 h 71"/>
              <a:gd name="T24" fmla="*/ 2147483647 w 106"/>
              <a:gd name="T25" fmla="*/ 2147483647 h 71"/>
              <a:gd name="T26" fmla="*/ 2147483647 w 106"/>
              <a:gd name="T27" fmla="*/ 2147483647 h 71"/>
              <a:gd name="T28" fmla="*/ 2147483647 w 106"/>
              <a:gd name="T29" fmla="*/ 2147483647 h 71"/>
              <a:gd name="T30" fmla="*/ 2147483647 w 106"/>
              <a:gd name="T31" fmla="*/ 2147483647 h 71"/>
              <a:gd name="T32" fmla="*/ 2147483647 w 106"/>
              <a:gd name="T33" fmla="*/ 2147483647 h 71"/>
              <a:gd name="T34" fmla="*/ 2147483647 w 106"/>
              <a:gd name="T35" fmla="*/ 2147483647 h 71"/>
              <a:gd name="T36" fmla="*/ 2147483647 w 106"/>
              <a:gd name="T37" fmla="*/ 2147483647 h 71"/>
              <a:gd name="T38" fmla="*/ 2147483647 w 106"/>
              <a:gd name="T39" fmla="*/ 2147483647 h 71"/>
              <a:gd name="T40" fmla="*/ 2147483647 w 106"/>
              <a:gd name="T41" fmla="*/ 2147483647 h 71"/>
              <a:gd name="T42" fmla="*/ 2147483647 w 106"/>
              <a:gd name="T43" fmla="*/ 2147483647 h 71"/>
              <a:gd name="T44" fmla="*/ 2147483647 w 106"/>
              <a:gd name="T45" fmla="*/ 2147483647 h 71"/>
              <a:gd name="T46" fmla="*/ 2147483647 w 106"/>
              <a:gd name="T47" fmla="*/ 2147483647 h 71"/>
              <a:gd name="T48" fmla="*/ 2147483647 w 106"/>
              <a:gd name="T49" fmla="*/ 2147483647 h 71"/>
              <a:gd name="T50" fmla="*/ 2147483647 w 106"/>
              <a:gd name="T51" fmla="*/ 2147483647 h 71"/>
              <a:gd name="T52" fmla="*/ 2147483647 w 106"/>
              <a:gd name="T53" fmla="*/ 2147483647 h 71"/>
              <a:gd name="T54" fmla="*/ 2147483647 w 106"/>
              <a:gd name="T55" fmla="*/ 2147483647 h 71"/>
              <a:gd name="T56" fmla="*/ 2147483647 w 106"/>
              <a:gd name="T57" fmla="*/ 2147483647 h 71"/>
              <a:gd name="T58" fmla="*/ 2147483647 w 106"/>
              <a:gd name="T59" fmla="*/ 2147483647 h 71"/>
              <a:gd name="T60" fmla="*/ 2147483647 w 106"/>
              <a:gd name="T61" fmla="*/ 2147483647 h 71"/>
              <a:gd name="T62" fmla="*/ 2147483647 w 106"/>
              <a:gd name="T63" fmla="*/ 2147483647 h 71"/>
              <a:gd name="T64" fmla="*/ 2147483647 w 106"/>
              <a:gd name="T65" fmla="*/ 2147483647 h 71"/>
              <a:gd name="T66" fmla="*/ 2147483647 w 106"/>
              <a:gd name="T67" fmla="*/ 2147483647 h 71"/>
              <a:gd name="T68" fmla="*/ 2147483647 w 106"/>
              <a:gd name="T69" fmla="*/ 2147483647 h 71"/>
              <a:gd name="T70" fmla="*/ 2147483647 w 106"/>
              <a:gd name="T71" fmla="*/ 2147483647 h 71"/>
              <a:gd name="T72" fmla="*/ 2147483647 w 106"/>
              <a:gd name="T73" fmla="*/ 2147483647 h 71"/>
              <a:gd name="T74" fmla="*/ 2147483647 w 106"/>
              <a:gd name="T75" fmla="*/ 2147483647 h 71"/>
              <a:gd name="T76" fmla="*/ 2147483647 w 106"/>
              <a:gd name="T77" fmla="*/ 2147483647 h 71"/>
              <a:gd name="T78" fmla="*/ 2147483647 w 106"/>
              <a:gd name="T79" fmla="*/ 2147483647 h 71"/>
              <a:gd name="T80" fmla="*/ 2147483647 w 106"/>
              <a:gd name="T81" fmla="*/ 2147483647 h 71"/>
              <a:gd name="T82" fmla="*/ 2147483647 w 106"/>
              <a:gd name="T83" fmla="*/ 2147483647 h 71"/>
              <a:gd name="T84" fmla="*/ 2147483647 w 106"/>
              <a:gd name="T85" fmla="*/ 2147483647 h 71"/>
              <a:gd name="T86" fmla="*/ 2147483647 w 106"/>
              <a:gd name="T87" fmla="*/ 2147483647 h 71"/>
              <a:gd name="T88" fmla="*/ 2147483647 w 106"/>
              <a:gd name="T89" fmla="*/ 2147483647 h 71"/>
              <a:gd name="T90" fmla="*/ 0 w 106"/>
              <a:gd name="T91" fmla="*/ 2147483647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6"/>
              <a:gd name="T139" fmla="*/ 0 h 71"/>
              <a:gd name="T140" fmla="*/ 106 w 106"/>
              <a:gd name="T141" fmla="*/ 71 h 7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394" name="Group 38"/>
          <p:cNvGrpSpPr>
            <a:grpSpLocks/>
          </p:cNvGrpSpPr>
          <p:nvPr>
            <p:custDataLst>
              <p:tags r:id="rId33"/>
            </p:custDataLst>
          </p:nvPr>
        </p:nvGrpSpPr>
        <p:grpSpPr bwMode="auto">
          <a:xfrm>
            <a:off x="4230812" y="5296422"/>
            <a:ext cx="64740" cy="54694"/>
            <a:chOff x="1654" y="3671"/>
            <a:chExt cx="49" cy="17"/>
          </a:xfrm>
        </p:grpSpPr>
        <p:sp>
          <p:nvSpPr>
            <p:cNvPr id="15868" name="Freeform 39"/>
            <p:cNvSpPr>
              <a:spLocks/>
            </p:cNvSpPr>
            <p:nvPr/>
          </p:nvSpPr>
          <p:spPr bwMode="auto">
            <a:xfrm>
              <a:off x="1654" y="3672"/>
              <a:ext cx="20" cy="14"/>
            </a:xfrm>
            <a:custGeom>
              <a:avLst/>
              <a:gdLst>
                <a:gd name="T0" fmla="*/ 0 w 59"/>
                <a:gd name="T1" fmla="*/ 0 h 43"/>
                <a:gd name="T2" fmla="*/ 0 w 59"/>
                <a:gd name="T3" fmla="*/ 0 h 43"/>
                <a:gd name="T4" fmla="*/ 0 w 59"/>
                <a:gd name="T5" fmla="*/ 0 h 43"/>
                <a:gd name="T6" fmla="*/ 0 w 59"/>
                <a:gd name="T7" fmla="*/ 0 h 43"/>
                <a:gd name="T8" fmla="*/ 0 w 59"/>
                <a:gd name="T9" fmla="*/ 0 h 43"/>
                <a:gd name="T10" fmla="*/ 0 w 59"/>
                <a:gd name="T11" fmla="*/ 0 h 43"/>
                <a:gd name="T12" fmla="*/ 0 w 59"/>
                <a:gd name="T13" fmla="*/ 0 h 43"/>
                <a:gd name="T14" fmla="*/ 0 w 59"/>
                <a:gd name="T15" fmla="*/ 0 h 43"/>
                <a:gd name="T16" fmla="*/ 0 w 59"/>
                <a:gd name="T17" fmla="*/ 0 h 43"/>
                <a:gd name="T18" fmla="*/ 0 w 59"/>
                <a:gd name="T19" fmla="*/ 0 h 43"/>
                <a:gd name="T20" fmla="*/ 0 w 59"/>
                <a:gd name="T21" fmla="*/ 0 h 43"/>
                <a:gd name="T22" fmla="*/ 0 w 59"/>
                <a:gd name="T23" fmla="*/ 0 h 43"/>
                <a:gd name="T24" fmla="*/ 0 w 59"/>
                <a:gd name="T25" fmla="*/ 0 h 43"/>
                <a:gd name="T26" fmla="*/ 0 w 59"/>
                <a:gd name="T27" fmla="*/ 0 h 43"/>
                <a:gd name="T28" fmla="*/ 0 w 59"/>
                <a:gd name="T29" fmla="*/ 0 h 43"/>
                <a:gd name="T30" fmla="*/ 0 w 59"/>
                <a:gd name="T31" fmla="*/ 0 h 43"/>
                <a:gd name="T32" fmla="*/ 0 w 59"/>
                <a:gd name="T33" fmla="*/ 0 h 43"/>
                <a:gd name="T34" fmla="*/ 0 w 59"/>
                <a:gd name="T35" fmla="*/ 0 h 43"/>
                <a:gd name="T36" fmla="*/ 0 w 59"/>
                <a:gd name="T37" fmla="*/ 0 h 43"/>
                <a:gd name="T38" fmla="*/ 0 w 59"/>
                <a:gd name="T39" fmla="*/ 0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43"/>
                <a:gd name="T62" fmla="*/ 59 w 59"/>
                <a:gd name="T63" fmla="*/ 43 h 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9" name="Freeform 40"/>
            <p:cNvSpPr>
              <a:spLocks/>
            </p:cNvSpPr>
            <p:nvPr/>
          </p:nvSpPr>
          <p:spPr bwMode="auto">
            <a:xfrm>
              <a:off x="1681" y="3671"/>
              <a:ext cx="22" cy="17"/>
            </a:xfrm>
            <a:custGeom>
              <a:avLst/>
              <a:gdLst>
                <a:gd name="T0" fmla="*/ 0 w 67"/>
                <a:gd name="T1" fmla="*/ 0 h 51"/>
                <a:gd name="T2" fmla="*/ 0 w 67"/>
                <a:gd name="T3" fmla="*/ 0 h 51"/>
                <a:gd name="T4" fmla="*/ 0 w 67"/>
                <a:gd name="T5" fmla="*/ 0 h 51"/>
                <a:gd name="T6" fmla="*/ 0 w 67"/>
                <a:gd name="T7" fmla="*/ 0 h 51"/>
                <a:gd name="T8" fmla="*/ 0 w 67"/>
                <a:gd name="T9" fmla="*/ 0 h 51"/>
                <a:gd name="T10" fmla="*/ 0 w 67"/>
                <a:gd name="T11" fmla="*/ 0 h 51"/>
                <a:gd name="T12" fmla="*/ 0 w 67"/>
                <a:gd name="T13" fmla="*/ 0 h 51"/>
                <a:gd name="T14" fmla="*/ 0 w 67"/>
                <a:gd name="T15" fmla="*/ 0 h 51"/>
                <a:gd name="T16" fmla="*/ 0 w 67"/>
                <a:gd name="T17" fmla="*/ 0 h 51"/>
                <a:gd name="T18" fmla="*/ 0 w 67"/>
                <a:gd name="T19" fmla="*/ 0 h 51"/>
                <a:gd name="T20" fmla="*/ 0 w 67"/>
                <a:gd name="T21" fmla="*/ 0 h 51"/>
                <a:gd name="T22" fmla="*/ 0 w 67"/>
                <a:gd name="T23" fmla="*/ 0 h 51"/>
                <a:gd name="T24" fmla="*/ 0 w 67"/>
                <a:gd name="T25" fmla="*/ 0 h 51"/>
                <a:gd name="T26" fmla="*/ 0 w 67"/>
                <a:gd name="T27" fmla="*/ 0 h 51"/>
                <a:gd name="T28" fmla="*/ 0 w 67"/>
                <a:gd name="T29" fmla="*/ 0 h 51"/>
                <a:gd name="T30" fmla="*/ 0 w 67"/>
                <a:gd name="T31" fmla="*/ 0 h 51"/>
                <a:gd name="T32" fmla="*/ 0 w 67"/>
                <a:gd name="T33" fmla="*/ 0 h 51"/>
                <a:gd name="T34" fmla="*/ 0 w 67"/>
                <a:gd name="T35" fmla="*/ 0 h 51"/>
                <a:gd name="T36" fmla="*/ 0 w 67"/>
                <a:gd name="T37" fmla="*/ 0 h 51"/>
                <a:gd name="T38" fmla="*/ 0 w 67"/>
                <a:gd name="T39" fmla="*/ 0 h 51"/>
                <a:gd name="T40" fmla="*/ 0 w 67"/>
                <a:gd name="T41" fmla="*/ 0 h 51"/>
                <a:gd name="T42" fmla="*/ 0 w 67"/>
                <a:gd name="T43" fmla="*/ 0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7"/>
                <a:gd name="T67" fmla="*/ 0 h 51"/>
                <a:gd name="T68" fmla="*/ 67 w 67"/>
                <a:gd name="T69" fmla="*/ 51 h 5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395" name="Freeform 41"/>
          <p:cNvSpPr>
            <a:spLocks/>
          </p:cNvSpPr>
          <p:nvPr>
            <p:custDataLst>
              <p:tags r:id="rId34"/>
            </p:custDataLst>
          </p:nvPr>
        </p:nvSpPr>
        <p:spPr bwMode="auto">
          <a:xfrm>
            <a:off x="3878090" y="3090790"/>
            <a:ext cx="32370" cy="59159"/>
          </a:xfrm>
          <a:custGeom>
            <a:avLst/>
            <a:gdLst>
              <a:gd name="T0" fmla="*/ 0 w 80"/>
              <a:gd name="T1" fmla="*/ 2147483647 h 34"/>
              <a:gd name="T2" fmla="*/ 2147483647 w 80"/>
              <a:gd name="T3" fmla="*/ 2147483647 h 34"/>
              <a:gd name="T4" fmla="*/ 2147483647 w 80"/>
              <a:gd name="T5" fmla="*/ 2147483647 h 34"/>
              <a:gd name="T6" fmla="*/ 2147483647 w 80"/>
              <a:gd name="T7" fmla="*/ 2147483647 h 34"/>
              <a:gd name="T8" fmla="*/ 2147483647 w 80"/>
              <a:gd name="T9" fmla="*/ 2147483647 h 34"/>
              <a:gd name="T10" fmla="*/ 2147483647 w 80"/>
              <a:gd name="T11" fmla="*/ 2147483647 h 34"/>
              <a:gd name="T12" fmla="*/ 2147483647 w 80"/>
              <a:gd name="T13" fmla="*/ 2147483647 h 34"/>
              <a:gd name="T14" fmla="*/ 2147483647 w 80"/>
              <a:gd name="T15" fmla="*/ 2147483647 h 34"/>
              <a:gd name="T16" fmla="*/ 2147483647 w 80"/>
              <a:gd name="T17" fmla="*/ 2147483647 h 34"/>
              <a:gd name="T18" fmla="*/ 2147483647 w 80"/>
              <a:gd name="T19" fmla="*/ 2147483647 h 34"/>
              <a:gd name="T20" fmla="*/ 2147483647 w 80"/>
              <a:gd name="T21" fmla="*/ 2147483647 h 34"/>
              <a:gd name="T22" fmla="*/ 2147483647 w 80"/>
              <a:gd name="T23" fmla="*/ 2147483647 h 34"/>
              <a:gd name="T24" fmla="*/ 2147483647 w 80"/>
              <a:gd name="T25" fmla="*/ 2147483647 h 34"/>
              <a:gd name="T26" fmla="*/ 2147483647 w 80"/>
              <a:gd name="T27" fmla="*/ 2147483647 h 34"/>
              <a:gd name="T28" fmla="*/ 2147483647 w 80"/>
              <a:gd name="T29" fmla="*/ 2147483647 h 34"/>
              <a:gd name="T30" fmla="*/ 2147483647 w 80"/>
              <a:gd name="T31" fmla="*/ 2147483647 h 34"/>
              <a:gd name="T32" fmla="*/ 2147483647 w 80"/>
              <a:gd name="T33" fmla="*/ 2147483647 h 34"/>
              <a:gd name="T34" fmla="*/ 2147483647 w 80"/>
              <a:gd name="T35" fmla="*/ 2147483647 h 34"/>
              <a:gd name="T36" fmla="*/ 2147483647 w 80"/>
              <a:gd name="T37" fmla="*/ 2147483647 h 34"/>
              <a:gd name="T38" fmla="*/ 2147483647 w 80"/>
              <a:gd name="T39" fmla="*/ 0 h 34"/>
              <a:gd name="T40" fmla="*/ 2147483647 w 80"/>
              <a:gd name="T41" fmla="*/ 0 h 34"/>
              <a:gd name="T42" fmla="*/ 2147483647 w 80"/>
              <a:gd name="T43" fmla="*/ 2147483647 h 34"/>
              <a:gd name="T44" fmla="*/ 2147483647 w 80"/>
              <a:gd name="T45" fmla="*/ 2147483647 h 34"/>
              <a:gd name="T46" fmla="*/ 2147483647 w 80"/>
              <a:gd name="T47" fmla="*/ 2147483647 h 34"/>
              <a:gd name="T48" fmla="*/ 2147483647 w 80"/>
              <a:gd name="T49" fmla="*/ 2147483647 h 34"/>
              <a:gd name="T50" fmla="*/ 2147483647 w 80"/>
              <a:gd name="T51" fmla="*/ 2147483647 h 34"/>
              <a:gd name="T52" fmla="*/ 2147483647 w 80"/>
              <a:gd name="T53" fmla="*/ 2147483647 h 34"/>
              <a:gd name="T54" fmla="*/ 2147483647 w 80"/>
              <a:gd name="T55" fmla="*/ 2147483647 h 34"/>
              <a:gd name="T56" fmla="*/ 2147483647 w 80"/>
              <a:gd name="T57" fmla="*/ 2147483647 h 34"/>
              <a:gd name="T58" fmla="*/ 2147483647 w 80"/>
              <a:gd name="T59" fmla="*/ 2147483647 h 34"/>
              <a:gd name="T60" fmla="*/ 0 w 80"/>
              <a:gd name="T61" fmla="*/ 2147483647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0"/>
              <a:gd name="T94" fmla="*/ 0 h 34"/>
              <a:gd name="T95" fmla="*/ 80 w 80"/>
              <a:gd name="T96" fmla="*/ 34 h 3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6" name="Freeform 42"/>
          <p:cNvSpPr>
            <a:spLocks/>
          </p:cNvSpPr>
          <p:nvPr>
            <p:custDataLst>
              <p:tags r:id="rId35"/>
            </p:custDataLst>
          </p:nvPr>
        </p:nvSpPr>
        <p:spPr bwMode="auto">
          <a:xfrm>
            <a:off x="3933900" y="3097486"/>
            <a:ext cx="1116" cy="58043"/>
          </a:xfrm>
          <a:custGeom>
            <a:avLst/>
            <a:gdLst>
              <a:gd name="T0" fmla="*/ 0 w 7"/>
              <a:gd name="T1" fmla="*/ 0 h 13"/>
              <a:gd name="T2" fmla="*/ 2147483647 w 7"/>
              <a:gd name="T3" fmla="*/ 2147483647 h 13"/>
              <a:gd name="T4" fmla="*/ 2147483647 w 7"/>
              <a:gd name="T5" fmla="*/ 2147483647 h 13"/>
              <a:gd name="T6" fmla="*/ 0 60000 65536"/>
              <a:gd name="T7" fmla="*/ 0 60000 65536"/>
              <a:gd name="T8" fmla="*/ 0 60000 65536"/>
              <a:gd name="T9" fmla="*/ 0 w 7"/>
              <a:gd name="T10" fmla="*/ 0 h 13"/>
              <a:gd name="T11" fmla="*/ 7 w 7"/>
              <a:gd name="T12" fmla="*/ 13 h 13"/>
            </a:gdLst>
            <a:ahLst/>
            <a:cxnLst>
              <a:cxn ang="T6">
                <a:pos x="T0" y="T1"/>
              </a:cxn>
              <a:cxn ang="T7">
                <a:pos x="T2" y="T3"/>
              </a:cxn>
              <a:cxn ang="T8">
                <a:pos x="T4" y="T5"/>
              </a:cxn>
            </a:cxnLst>
            <a:rect l="T9" t="T10" r="T11" b="T12"/>
            <a:pathLst>
              <a:path w="7" h="13">
                <a:moveTo>
                  <a:pt x="0" y="0"/>
                </a:moveTo>
                <a:lnTo>
                  <a:pt x="7" y="13"/>
                </a:lnTo>
                <a:lnTo>
                  <a:pt x="7" y="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7" name="Freeform 43"/>
          <p:cNvSpPr>
            <a:spLocks/>
          </p:cNvSpPr>
          <p:nvPr>
            <p:custDataLst>
              <p:tags r:id="rId36"/>
            </p:custDataLst>
          </p:nvPr>
        </p:nvSpPr>
        <p:spPr bwMode="auto">
          <a:xfrm>
            <a:off x="3946179" y="3098601"/>
            <a:ext cx="6697" cy="59160"/>
          </a:xfrm>
          <a:custGeom>
            <a:avLst/>
            <a:gdLst>
              <a:gd name="T0" fmla="*/ 0 w 20"/>
              <a:gd name="T1" fmla="*/ 0 h 6"/>
              <a:gd name="T2" fmla="*/ 2147483647 w 20"/>
              <a:gd name="T3" fmla="*/ 2147483647 h 6"/>
              <a:gd name="T4" fmla="*/ 2147483647 w 20"/>
              <a:gd name="T5" fmla="*/ 2147483647 h 6"/>
              <a:gd name="T6" fmla="*/ 0 w 20"/>
              <a:gd name="T7" fmla="*/ 0 h 6"/>
              <a:gd name="T8" fmla="*/ 0 60000 65536"/>
              <a:gd name="T9" fmla="*/ 0 60000 65536"/>
              <a:gd name="T10" fmla="*/ 0 60000 65536"/>
              <a:gd name="T11" fmla="*/ 0 60000 65536"/>
              <a:gd name="T12" fmla="*/ 0 w 20"/>
              <a:gd name="T13" fmla="*/ 0 h 6"/>
              <a:gd name="T14" fmla="*/ 20 w 20"/>
              <a:gd name="T15" fmla="*/ 6 h 6"/>
            </a:gdLst>
            <a:ahLst/>
            <a:cxnLst>
              <a:cxn ang="T8">
                <a:pos x="T0" y="T1"/>
              </a:cxn>
              <a:cxn ang="T9">
                <a:pos x="T2" y="T3"/>
              </a:cxn>
              <a:cxn ang="T10">
                <a:pos x="T4" y="T5"/>
              </a:cxn>
              <a:cxn ang="T11">
                <a:pos x="T6" y="T7"/>
              </a:cxn>
            </a:cxnLst>
            <a:rect l="T12" t="T13" r="T14" b="T15"/>
            <a:pathLst>
              <a:path w="20" h="6">
                <a:moveTo>
                  <a:pt x="0" y="0"/>
                </a:moveTo>
                <a:lnTo>
                  <a:pt x="7" y="3"/>
                </a:lnTo>
                <a:lnTo>
                  <a:pt x="20" y="6"/>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8" name="Freeform 44"/>
          <p:cNvSpPr>
            <a:spLocks/>
          </p:cNvSpPr>
          <p:nvPr>
            <p:custDataLst>
              <p:tags r:id="rId37"/>
            </p:custDataLst>
          </p:nvPr>
        </p:nvSpPr>
        <p:spPr bwMode="auto">
          <a:xfrm>
            <a:off x="3960688" y="3089673"/>
            <a:ext cx="7814" cy="56927"/>
          </a:xfrm>
          <a:custGeom>
            <a:avLst/>
            <a:gdLst>
              <a:gd name="T0" fmla="*/ 0 w 14"/>
              <a:gd name="T1" fmla="*/ 2147483647 h 12"/>
              <a:gd name="T2" fmla="*/ 2147483647 w 14"/>
              <a:gd name="T3" fmla="*/ 0 h 12"/>
              <a:gd name="T4" fmla="*/ 0 w 14"/>
              <a:gd name="T5" fmla="*/ 2147483647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12"/>
                </a:moveTo>
                <a:lnTo>
                  <a:pt x="14" y="0"/>
                </a:lnTo>
                <a:lnTo>
                  <a:pt x="0"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399" name="Freeform 45"/>
          <p:cNvSpPr>
            <a:spLocks/>
          </p:cNvSpPr>
          <p:nvPr>
            <p:custDataLst>
              <p:tags r:id="rId38"/>
            </p:custDataLst>
          </p:nvPr>
        </p:nvSpPr>
        <p:spPr bwMode="auto">
          <a:xfrm>
            <a:off x="3940598" y="3081859"/>
            <a:ext cx="11162" cy="58043"/>
          </a:xfrm>
          <a:custGeom>
            <a:avLst/>
            <a:gdLst>
              <a:gd name="T0" fmla="*/ 0 w 27"/>
              <a:gd name="T1" fmla="*/ 0 h 7"/>
              <a:gd name="T2" fmla="*/ 0 w 27"/>
              <a:gd name="T3" fmla="*/ 2147483647 h 7"/>
              <a:gd name="T4" fmla="*/ 2147483647 w 27"/>
              <a:gd name="T5" fmla="*/ 2147483647 h 7"/>
              <a:gd name="T6" fmla="*/ 2147483647 w 27"/>
              <a:gd name="T7" fmla="*/ 2147483647 h 7"/>
              <a:gd name="T8" fmla="*/ 2147483647 w 27"/>
              <a:gd name="T9" fmla="*/ 2147483647 h 7"/>
              <a:gd name="T10" fmla="*/ 2147483647 w 27"/>
              <a:gd name="T11" fmla="*/ 2147483647 h 7"/>
              <a:gd name="T12" fmla="*/ 2147483647 w 27"/>
              <a:gd name="T13" fmla="*/ 2147483647 h 7"/>
              <a:gd name="T14" fmla="*/ 2147483647 w 27"/>
              <a:gd name="T15" fmla="*/ 2147483647 h 7"/>
              <a:gd name="T16" fmla="*/ 2147483647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
              <a:gd name="T32" fmla="*/ 27 w 2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0" name="Freeform 46"/>
          <p:cNvSpPr>
            <a:spLocks/>
          </p:cNvSpPr>
          <p:nvPr>
            <p:custDataLst>
              <p:tags r:id="rId39"/>
            </p:custDataLst>
          </p:nvPr>
        </p:nvSpPr>
        <p:spPr bwMode="auto">
          <a:xfrm>
            <a:off x="3989712" y="3109764"/>
            <a:ext cx="14510" cy="60275"/>
          </a:xfrm>
          <a:custGeom>
            <a:avLst/>
            <a:gdLst>
              <a:gd name="T0" fmla="*/ 0 w 27"/>
              <a:gd name="T1" fmla="*/ 0 h 6"/>
              <a:gd name="T2" fmla="*/ 2147483647 w 27"/>
              <a:gd name="T3" fmla="*/ 2147483647 h 6"/>
              <a:gd name="T4" fmla="*/ 2147483647 w 27"/>
              <a:gd name="T5" fmla="*/ 2147483647 h 6"/>
              <a:gd name="T6" fmla="*/ 0 60000 65536"/>
              <a:gd name="T7" fmla="*/ 0 60000 65536"/>
              <a:gd name="T8" fmla="*/ 0 60000 65536"/>
              <a:gd name="T9" fmla="*/ 0 w 27"/>
              <a:gd name="T10" fmla="*/ 0 h 6"/>
              <a:gd name="T11" fmla="*/ 27 w 27"/>
              <a:gd name="T12" fmla="*/ 6 h 6"/>
            </a:gdLst>
            <a:ahLst/>
            <a:cxnLst>
              <a:cxn ang="T6">
                <a:pos x="T0" y="T1"/>
              </a:cxn>
              <a:cxn ang="T7">
                <a:pos x="T2" y="T3"/>
              </a:cxn>
              <a:cxn ang="T8">
                <a:pos x="T4" y="T5"/>
              </a:cxn>
            </a:cxnLst>
            <a:rect l="T9" t="T10" r="T11" b="T12"/>
            <a:pathLst>
              <a:path w="27" h="6">
                <a:moveTo>
                  <a:pt x="0" y="0"/>
                </a:moveTo>
                <a:lnTo>
                  <a:pt x="11" y="3"/>
                </a:lnTo>
                <a:lnTo>
                  <a:pt x="27"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1" name="Line 47"/>
          <p:cNvSpPr>
            <a:spLocks noChangeShapeType="1"/>
          </p:cNvSpPr>
          <p:nvPr>
            <p:custDataLst>
              <p:tags r:id="rId40"/>
            </p:custDataLst>
          </p:nvPr>
        </p:nvSpPr>
        <p:spPr bwMode="auto">
          <a:xfrm flipH="1" flipV="1">
            <a:off x="3997525" y="3106416"/>
            <a:ext cx="6697" cy="1004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02" name="Line 48"/>
          <p:cNvSpPr>
            <a:spLocks noChangeShapeType="1"/>
          </p:cNvSpPr>
          <p:nvPr>
            <p:custDataLst>
              <p:tags r:id="rId41"/>
            </p:custDataLst>
          </p:nvPr>
        </p:nvSpPr>
        <p:spPr bwMode="auto">
          <a:xfrm flipH="1">
            <a:off x="3997525" y="3132088"/>
            <a:ext cx="6697" cy="1116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03" name="Freeform 49"/>
          <p:cNvSpPr>
            <a:spLocks/>
          </p:cNvSpPr>
          <p:nvPr>
            <p:custDataLst>
              <p:tags r:id="rId42"/>
            </p:custDataLst>
          </p:nvPr>
        </p:nvSpPr>
        <p:spPr bwMode="auto">
          <a:xfrm>
            <a:off x="3997525" y="3127624"/>
            <a:ext cx="11162" cy="58043"/>
          </a:xfrm>
          <a:custGeom>
            <a:avLst/>
            <a:gdLst>
              <a:gd name="T0" fmla="*/ 0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4"/>
              <a:gd name="T29" fmla="*/ 20 w 20"/>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4" name="Freeform 50"/>
          <p:cNvSpPr>
            <a:spLocks/>
          </p:cNvSpPr>
          <p:nvPr>
            <p:custDataLst>
              <p:tags r:id="rId43"/>
            </p:custDataLst>
          </p:nvPr>
        </p:nvSpPr>
        <p:spPr bwMode="auto">
          <a:xfrm>
            <a:off x="4004222" y="3155530"/>
            <a:ext cx="16744" cy="55811"/>
          </a:xfrm>
          <a:custGeom>
            <a:avLst/>
            <a:gdLst>
              <a:gd name="T0" fmla="*/ 2147483647 w 33"/>
              <a:gd name="T1" fmla="*/ 2147483647 h 25"/>
              <a:gd name="T2" fmla="*/ 0 w 33"/>
              <a:gd name="T3" fmla="*/ 2147483647 h 25"/>
              <a:gd name="T4" fmla="*/ 2147483647 w 33"/>
              <a:gd name="T5" fmla="*/ 2147483647 h 25"/>
              <a:gd name="T6" fmla="*/ 2147483647 w 33"/>
              <a:gd name="T7" fmla="*/ 2147483647 h 25"/>
              <a:gd name="T8" fmla="*/ 2147483647 w 33"/>
              <a:gd name="T9" fmla="*/ 2147483647 h 25"/>
              <a:gd name="T10" fmla="*/ 2147483647 w 33"/>
              <a:gd name="T11" fmla="*/ 2147483647 h 25"/>
              <a:gd name="T12" fmla="*/ 2147483647 w 33"/>
              <a:gd name="T13" fmla="*/ 0 h 25"/>
              <a:gd name="T14" fmla="*/ 2147483647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25"/>
              <a:gd name="T29" fmla="*/ 33 w 33"/>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5" name="Freeform 51"/>
          <p:cNvSpPr>
            <a:spLocks/>
          </p:cNvSpPr>
          <p:nvPr>
            <p:custDataLst>
              <p:tags r:id="rId44"/>
            </p:custDataLst>
          </p:nvPr>
        </p:nvSpPr>
        <p:spPr bwMode="auto">
          <a:xfrm>
            <a:off x="4009802" y="3203527"/>
            <a:ext cx="15627" cy="56927"/>
          </a:xfrm>
          <a:custGeom>
            <a:avLst/>
            <a:gdLst>
              <a:gd name="T0" fmla="*/ 0 w 40"/>
              <a:gd name="T1" fmla="*/ 0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0 h 18"/>
              <a:gd name="T16" fmla="*/ 2147483647 w 40"/>
              <a:gd name="T17" fmla="*/ 0 h 18"/>
              <a:gd name="T18" fmla="*/ 2147483647 w 40"/>
              <a:gd name="T19" fmla="*/ 0 h 18"/>
              <a:gd name="T20" fmla="*/ 2147483647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8"/>
              <a:gd name="T38" fmla="*/ 40 w 40"/>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6" name="Freeform 52"/>
          <p:cNvSpPr>
            <a:spLocks/>
          </p:cNvSpPr>
          <p:nvPr>
            <p:custDataLst>
              <p:tags r:id="rId45"/>
            </p:custDataLst>
          </p:nvPr>
        </p:nvSpPr>
        <p:spPr bwMode="auto">
          <a:xfrm>
            <a:off x="4019849" y="3229200"/>
            <a:ext cx="3349" cy="56926"/>
          </a:xfrm>
          <a:custGeom>
            <a:avLst/>
            <a:gdLst>
              <a:gd name="T0" fmla="*/ 2147483647 w 11"/>
              <a:gd name="T1" fmla="*/ 2147483647 h 32"/>
              <a:gd name="T2" fmla="*/ 2147483647 w 11"/>
              <a:gd name="T3" fmla="*/ 2147483647 h 32"/>
              <a:gd name="T4" fmla="*/ 2147483647 w 11"/>
              <a:gd name="T5" fmla="*/ 2147483647 h 32"/>
              <a:gd name="T6" fmla="*/ 2147483647 w 11"/>
              <a:gd name="T7" fmla="*/ 2147483647 h 32"/>
              <a:gd name="T8" fmla="*/ 2147483647 w 11"/>
              <a:gd name="T9" fmla="*/ 2147483647 h 32"/>
              <a:gd name="T10" fmla="*/ 2147483647 w 11"/>
              <a:gd name="T11" fmla="*/ 2147483647 h 32"/>
              <a:gd name="T12" fmla="*/ 2147483647 w 11"/>
              <a:gd name="T13" fmla="*/ 0 h 32"/>
              <a:gd name="T14" fmla="*/ 2147483647 w 11"/>
              <a:gd name="T15" fmla="*/ 2147483647 h 32"/>
              <a:gd name="T16" fmla="*/ 2147483647 w 11"/>
              <a:gd name="T17" fmla="*/ 2147483647 h 32"/>
              <a:gd name="T18" fmla="*/ 2147483647 w 11"/>
              <a:gd name="T19" fmla="*/ 2147483647 h 32"/>
              <a:gd name="T20" fmla="*/ 0 w 11"/>
              <a:gd name="T21" fmla="*/ 2147483647 h 32"/>
              <a:gd name="T22" fmla="*/ 0 w 11"/>
              <a:gd name="T23" fmla="*/ 2147483647 h 32"/>
              <a:gd name="T24" fmla="*/ 2147483647 w 11"/>
              <a:gd name="T25" fmla="*/ 2147483647 h 32"/>
              <a:gd name="T26" fmla="*/ 2147483647 w 11"/>
              <a:gd name="T27" fmla="*/ 2147483647 h 32"/>
              <a:gd name="T28" fmla="*/ 2147483647 w 11"/>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
              <a:gd name="T46" fmla="*/ 0 h 32"/>
              <a:gd name="T47" fmla="*/ 11 w 11"/>
              <a:gd name="T48" fmla="*/ 32 h 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7" name="Freeform 53"/>
          <p:cNvSpPr>
            <a:spLocks/>
          </p:cNvSpPr>
          <p:nvPr>
            <p:custDataLst>
              <p:tags r:id="rId46"/>
            </p:custDataLst>
          </p:nvPr>
        </p:nvSpPr>
        <p:spPr bwMode="auto">
          <a:xfrm>
            <a:off x="4042172" y="3259337"/>
            <a:ext cx="1117" cy="55811"/>
          </a:xfrm>
          <a:custGeom>
            <a:avLst/>
            <a:gdLst>
              <a:gd name="T0" fmla="*/ 0 w 14"/>
              <a:gd name="T1" fmla="*/ 0 h 24"/>
              <a:gd name="T2" fmla="*/ 0 w 14"/>
              <a:gd name="T3" fmla="*/ 2147483647 h 24"/>
              <a:gd name="T4" fmla="*/ 2147483647 w 14"/>
              <a:gd name="T5" fmla="*/ 2147483647 h 24"/>
              <a:gd name="T6" fmla="*/ 0 w 14"/>
              <a:gd name="T7" fmla="*/ 0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8" name="Freeform 54"/>
          <p:cNvSpPr>
            <a:spLocks/>
          </p:cNvSpPr>
          <p:nvPr>
            <p:custDataLst>
              <p:tags r:id="rId47"/>
            </p:custDataLst>
          </p:nvPr>
        </p:nvSpPr>
        <p:spPr bwMode="auto">
          <a:xfrm>
            <a:off x="4004221" y="3271616"/>
            <a:ext cx="15627" cy="59159"/>
          </a:xfrm>
          <a:custGeom>
            <a:avLst/>
            <a:gdLst>
              <a:gd name="T0" fmla="*/ 0 w 27"/>
              <a:gd name="T1" fmla="*/ 2147483647 h 18"/>
              <a:gd name="T2" fmla="*/ 2147483647 w 27"/>
              <a:gd name="T3" fmla="*/ 2147483647 h 18"/>
              <a:gd name="T4" fmla="*/ 2147483647 w 27"/>
              <a:gd name="T5" fmla="*/ 2147483647 h 18"/>
              <a:gd name="T6" fmla="*/ 2147483647 w 27"/>
              <a:gd name="T7" fmla="*/ 2147483647 h 18"/>
              <a:gd name="T8" fmla="*/ 2147483647 w 27"/>
              <a:gd name="T9" fmla="*/ 0 h 18"/>
              <a:gd name="T10" fmla="*/ 2147483647 w 27"/>
              <a:gd name="T11" fmla="*/ 0 h 18"/>
              <a:gd name="T12" fmla="*/ 2147483647 w 27"/>
              <a:gd name="T13" fmla="*/ 2147483647 h 18"/>
              <a:gd name="T14" fmla="*/ 2147483647 w 27"/>
              <a:gd name="T15" fmla="*/ 2147483647 h 18"/>
              <a:gd name="T16" fmla="*/ 2147483647 w 27"/>
              <a:gd name="T17" fmla="*/ 2147483647 h 18"/>
              <a:gd name="T18" fmla="*/ 2147483647 w 27"/>
              <a:gd name="T19" fmla="*/ 2147483647 h 18"/>
              <a:gd name="T20" fmla="*/ 0 w 27"/>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8"/>
              <a:gd name="T35" fmla="*/ 27 w 2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09" name="Freeform 55"/>
          <p:cNvSpPr>
            <a:spLocks/>
          </p:cNvSpPr>
          <p:nvPr>
            <p:custDataLst>
              <p:tags r:id="rId48"/>
            </p:custDataLst>
          </p:nvPr>
        </p:nvSpPr>
        <p:spPr bwMode="auto">
          <a:xfrm>
            <a:off x="3989711" y="3337472"/>
            <a:ext cx="23440" cy="56927"/>
          </a:xfrm>
          <a:custGeom>
            <a:avLst/>
            <a:gdLst>
              <a:gd name="T0" fmla="*/ 0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0 h 49"/>
              <a:gd name="T34" fmla="*/ 2147483647 w 47"/>
              <a:gd name="T35" fmla="*/ 0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0 w 47"/>
              <a:gd name="T47" fmla="*/ 2147483647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7"/>
              <a:gd name="T73" fmla="*/ 0 h 49"/>
              <a:gd name="T74" fmla="*/ 47 w 47"/>
              <a:gd name="T75" fmla="*/ 49 h 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0" name="Freeform 56"/>
          <p:cNvSpPr>
            <a:spLocks/>
          </p:cNvSpPr>
          <p:nvPr>
            <p:custDataLst>
              <p:tags r:id="rId49"/>
            </p:custDataLst>
          </p:nvPr>
        </p:nvSpPr>
        <p:spPr bwMode="auto">
          <a:xfrm>
            <a:off x="4008686" y="3312915"/>
            <a:ext cx="12279" cy="56927"/>
          </a:xfrm>
          <a:custGeom>
            <a:avLst/>
            <a:gdLst>
              <a:gd name="T0" fmla="*/ 0 w 26"/>
              <a:gd name="T1" fmla="*/ 0 h 9"/>
              <a:gd name="T2" fmla="*/ 0 w 26"/>
              <a:gd name="T3" fmla="*/ 2147483647 h 9"/>
              <a:gd name="T4" fmla="*/ 2147483647 w 26"/>
              <a:gd name="T5" fmla="*/ 2147483647 h 9"/>
              <a:gd name="T6" fmla="*/ 2147483647 w 26"/>
              <a:gd name="T7" fmla="*/ 2147483647 h 9"/>
              <a:gd name="T8" fmla="*/ 2147483647 w 26"/>
              <a:gd name="T9" fmla="*/ 2147483647 h 9"/>
              <a:gd name="T10" fmla="*/ 2147483647 w 26"/>
              <a:gd name="T11" fmla="*/ 2147483647 h 9"/>
              <a:gd name="T12" fmla="*/ 2147483647 w 26"/>
              <a:gd name="T13" fmla="*/ 2147483647 h 9"/>
              <a:gd name="T14" fmla="*/ 2147483647 w 26"/>
              <a:gd name="T15" fmla="*/ 2147483647 h 9"/>
              <a:gd name="T16" fmla="*/ 2147483647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9"/>
              <a:gd name="T32" fmla="*/ 26 w 2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1" name="Freeform 57"/>
          <p:cNvSpPr>
            <a:spLocks/>
          </p:cNvSpPr>
          <p:nvPr>
            <p:custDataLst>
              <p:tags r:id="rId50"/>
            </p:custDataLst>
          </p:nvPr>
        </p:nvSpPr>
        <p:spPr bwMode="auto">
          <a:xfrm>
            <a:off x="3490765" y="2984749"/>
            <a:ext cx="15627" cy="56927"/>
          </a:xfrm>
          <a:custGeom>
            <a:avLst/>
            <a:gdLst>
              <a:gd name="T0" fmla="*/ 0 w 39"/>
              <a:gd name="T1" fmla="*/ 0 h 18"/>
              <a:gd name="T2" fmla="*/ 0 w 39"/>
              <a:gd name="T3" fmla="*/ 2147483647 h 18"/>
              <a:gd name="T4" fmla="*/ 2147483647 w 39"/>
              <a:gd name="T5" fmla="*/ 2147483647 h 18"/>
              <a:gd name="T6" fmla="*/ 2147483647 w 39"/>
              <a:gd name="T7" fmla="*/ 2147483647 h 18"/>
              <a:gd name="T8" fmla="*/ 2147483647 w 39"/>
              <a:gd name="T9" fmla="*/ 2147483647 h 18"/>
              <a:gd name="T10" fmla="*/ 2147483647 w 39"/>
              <a:gd name="T11" fmla="*/ 2147483647 h 18"/>
              <a:gd name="T12" fmla="*/ 2147483647 w 39"/>
              <a:gd name="T13" fmla="*/ 2147483647 h 18"/>
              <a:gd name="T14" fmla="*/ 2147483647 w 39"/>
              <a:gd name="T15" fmla="*/ 2147483647 h 18"/>
              <a:gd name="T16" fmla="*/ 2147483647 w 39"/>
              <a:gd name="T17" fmla="*/ 2147483647 h 18"/>
              <a:gd name="T18" fmla="*/ 2147483647 w 39"/>
              <a:gd name="T19" fmla="*/ 2147483647 h 18"/>
              <a:gd name="T20" fmla="*/ 2147483647 w 39"/>
              <a:gd name="T21" fmla="*/ 2147483647 h 18"/>
              <a:gd name="T22" fmla="*/ 2147483647 w 39"/>
              <a:gd name="T23" fmla="*/ 2147483647 h 18"/>
              <a:gd name="T24" fmla="*/ 2147483647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
              <a:gd name="T43" fmla="*/ 0 h 18"/>
              <a:gd name="T44" fmla="*/ 39 w 39"/>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412" name="Group 58"/>
          <p:cNvGrpSpPr>
            <a:grpSpLocks/>
          </p:cNvGrpSpPr>
          <p:nvPr>
            <p:custDataLst>
              <p:tags r:id="rId51"/>
            </p:custDataLst>
          </p:nvPr>
        </p:nvGrpSpPr>
        <p:grpSpPr bwMode="auto">
          <a:xfrm>
            <a:off x="3615781" y="2817318"/>
            <a:ext cx="132829" cy="195337"/>
            <a:chOff x="1199" y="2121"/>
            <a:chExt cx="97" cy="123"/>
          </a:xfrm>
        </p:grpSpPr>
        <p:sp>
          <p:nvSpPr>
            <p:cNvPr id="15858" name="Freeform 59"/>
            <p:cNvSpPr>
              <a:spLocks/>
            </p:cNvSpPr>
            <p:nvPr/>
          </p:nvSpPr>
          <p:spPr bwMode="auto">
            <a:xfrm>
              <a:off x="1274" y="2236"/>
              <a:ext cx="16" cy="8"/>
            </a:xfrm>
            <a:custGeom>
              <a:avLst/>
              <a:gdLst>
                <a:gd name="T0" fmla="*/ 0 w 52"/>
                <a:gd name="T1" fmla="*/ 0 h 25"/>
                <a:gd name="T2" fmla="*/ 0 w 52"/>
                <a:gd name="T3" fmla="*/ 0 h 25"/>
                <a:gd name="T4" fmla="*/ 0 w 52"/>
                <a:gd name="T5" fmla="*/ 0 h 25"/>
                <a:gd name="T6" fmla="*/ 0 w 52"/>
                <a:gd name="T7" fmla="*/ 0 h 25"/>
                <a:gd name="T8" fmla="*/ 0 w 52"/>
                <a:gd name="T9" fmla="*/ 0 h 25"/>
                <a:gd name="T10" fmla="*/ 0 w 52"/>
                <a:gd name="T11" fmla="*/ 0 h 25"/>
                <a:gd name="T12" fmla="*/ 0 w 52"/>
                <a:gd name="T13" fmla="*/ 0 h 25"/>
                <a:gd name="T14" fmla="*/ 0 w 52"/>
                <a:gd name="T15" fmla="*/ 0 h 25"/>
                <a:gd name="T16" fmla="*/ 0 w 52"/>
                <a:gd name="T17" fmla="*/ 0 h 25"/>
                <a:gd name="T18" fmla="*/ 0 w 52"/>
                <a:gd name="T19" fmla="*/ 0 h 25"/>
                <a:gd name="T20" fmla="*/ 0 w 52"/>
                <a:gd name="T21" fmla="*/ 0 h 25"/>
                <a:gd name="T22" fmla="*/ 0 w 52"/>
                <a:gd name="T23" fmla="*/ 0 h 25"/>
                <a:gd name="T24" fmla="*/ 0 w 52"/>
                <a:gd name="T25" fmla="*/ 0 h 25"/>
                <a:gd name="T26" fmla="*/ 0 w 52"/>
                <a:gd name="T27" fmla="*/ 0 h 25"/>
                <a:gd name="T28" fmla="*/ 0 w 52"/>
                <a:gd name="T29" fmla="*/ 0 h 25"/>
                <a:gd name="T30" fmla="*/ 0 w 52"/>
                <a:gd name="T31" fmla="*/ 0 h 25"/>
                <a:gd name="T32" fmla="*/ 0 w 52"/>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5"/>
                <a:gd name="T53" fmla="*/ 52 w 52"/>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59" name="Freeform 60"/>
            <p:cNvSpPr>
              <a:spLocks/>
            </p:cNvSpPr>
            <p:nvPr/>
          </p:nvSpPr>
          <p:spPr bwMode="auto">
            <a:xfrm>
              <a:off x="1199" y="2131"/>
              <a:ext cx="11" cy="4"/>
            </a:xfrm>
            <a:custGeom>
              <a:avLst/>
              <a:gdLst>
                <a:gd name="T0" fmla="*/ 0 w 33"/>
                <a:gd name="T1" fmla="*/ 0 h 13"/>
                <a:gd name="T2" fmla="*/ 0 w 33"/>
                <a:gd name="T3" fmla="*/ 0 h 13"/>
                <a:gd name="T4" fmla="*/ 0 w 33"/>
                <a:gd name="T5" fmla="*/ 0 h 13"/>
                <a:gd name="T6" fmla="*/ 0 w 33"/>
                <a:gd name="T7" fmla="*/ 0 h 13"/>
                <a:gd name="T8" fmla="*/ 0 w 33"/>
                <a:gd name="T9" fmla="*/ 0 h 13"/>
                <a:gd name="T10" fmla="*/ 0 w 33"/>
                <a:gd name="T11" fmla="*/ 0 h 13"/>
                <a:gd name="T12" fmla="*/ 0 w 33"/>
                <a:gd name="T13" fmla="*/ 0 h 13"/>
                <a:gd name="T14" fmla="*/ 0 w 33"/>
                <a:gd name="T15" fmla="*/ 0 h 13"/>
                <a:gd name="T16" fmla="*/ 0 w 33"/>
                <a:gd name="T17" fmla="*/ 0 h 13"/>
                <a:gd name="T18" fmla="*/ 0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3"/>
                <a:gd name="T35" fmla="*/ 33 w 33"/>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0" name="Freeform 61"/>
            <p:cNvSpPr>
              <a:spLocks/>
            </p:cNvSpPr>
            <p:nvPr/>
          </p:nvSpPr>
          <p:spPr bwMode="auto">
            <a:xfrm>
              <a:off x="1210" y="2121"/>
              <a:ext cx="20" cy="28"/>
            </a:xfrm>
            <a:custGeom>
              <a:avLst/>
              <a:gdLst>
                <a:gd name="T0" fmla="*/ 0 w 67"/>
                <a:gd name="T1" fmla="*/ 0 h 86"/>
                <a:gd name="T2" fmla="*/ 0 w 67"/>
                <a:gd name="T3" fmla="*/ 0 h 86"/>
                <a:gd name="T4" fmla="*/ 0 w 67"/>
                <a:gd name="T5" fmla="*/ 0 h 86"/>
                <a:gd name="T6" fmla="*/ 0 w 67"/>
                <a:gd name="T7" fmla="*/ 0 h 86"/>
                <a:gd name="T8" fmla="*/ 0 w 67"/>
                <a:gd name="T9" fmla="*/ 0 h 86"/>
                <a:gd name="T10" fmla="*/ 0 w 67"/>
                <a:gd name="T11" fmla="*/ 0 h 86"/>
                <a:gd name="T12" fmla="*/ 0 w 67"/>
                <a:gd name="T13" fmla="*/ 0 h 86"/>
                <a:gd name="T14" fmla="*/ 0 w 67"/>
                <a:gd name="T15" fmla="*/ 0 h 86"/>
                <a:gd name="T16" fmla="*/ 0 w 67"/>
                <a:gd name="T17" fmla="*/ 0 h 86"/>
                <a:gd name="T18" fmla="*/ 0 w 67"/>
                <a:gd name="T19" fmla="*/ 0 h 86"/>
                <a:gd name="T20" fmla="*/ 0 w 67"/>
                <a:gd name="T21" fmla="*/ 0 h 86"/>
                <a:gd name="T22" fmla="*/ 0 w 67"/>
                <a:gd name="T23" fmla="*/ 0 h 86"/>
                <a:gd name="T24" fmla="*/ 0 w 67"/>
                <a:gd name="T25" fmla="*/ 0 h 86"/>
                <a:gd name="T26" fmla="*/ 0 w 67"/>
                <a:gd name="T27" fmla="*/ 0 h 86"/>
                <a:gd name="T28" fmla="*/ 0 w 67"/>
                <a:gd name="T29" fmla="*/ 0 h 86"/>
                <a:gd name="T30" fmla="*/ 0 w 67"/>
                <a:gd name="T31" fmla="*/ 0 h 86"/>
                <a:gd name="T32" fmla="*/ 0 w 67"/>
                <a:gd name="T33" fmla="*/ 0 h 86"/>
                <a:gd name="T34" fmla="*/ 0 w 67"/>
                <a:gd name="T35" fmla="*/ 0 h 86"/>
                <a:gd name="T36" fmla="*/ 0 w 67"/>
                <a:gd name="T37" fmla="*/ 0 h 86"/>
                <a:gd name="T38" fmla="*/ 0 w 67"/>
                <a:gd name="T39" fmla="*/ 0 h 86"/>
                <a:gd name="T40" fmla="*/ 0 w 67"/>
                <a:gd name="T41" fmla="*/ 0 h 86"/>
                <a:gd name="T42" fmla="*/ 0 w 67"/>
                <a:gd name="T43" fmla="*/ 0 h 86"/>
                <a:gd name="T44" fmla="*/ 0 w 67"/>
                <a:gd name="T45" fmla="*/ 0 h 86"/>
                <a:gd name="T46" fmla="*/ 0 w 67"/>
                <a:gd name="T47" fmla="*/ 0 h 86"/>
                <a:gd name="T48" fmla="*/ 0 w 67"/>
                <a:gd name="T49" fmla="*/ 0 h 86"/>
                <a:gd name="T50" fmla="*/ 0 w 67"/>
                <a:gd name="T51" fmla="*/ 0 h 86"/>
                <a:gd name="T52" fmla="*/ 0 w 67"/>
                <a:gd name="T53" fmla="*/ 0 h 86"/>
                <a:gd name="T54" fmla="*/ 0 w 67"/>
                <a:gd name="T55" fmla="*/ 0 h 86"/>
                <a:gd name="T56" fmla="*/ 0 w 67"/>
                <a:gd name="T57" fmla="*/ 0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7"/>
                <a:gd name="T88" fmla="*/ 0 h 86"/>
                <a:gd name="T89" fmla="*/ 67 w 67"/>
                <a:gd name="T90" fmla="*/ 86 h 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1" name="Freeform 62"/>
            <p:cNvSpPr>
              <a:spLocks/>
            </p:cNvSpPr>
            <p:nvPr/>
          </p:nvSpPr>
          <p:spPr bwMode="auto">
            <a:xfrm>
              <a:off x="1201" y="2159"/>
              <a:ext cx="16" cy="28"/>
            </a:xfrm>
            <a:custGeom>
              <a:avLst/>
              <a:gdLst>
                <a:gd name="T0" fmla="*/ 0 w 49"/>
                <a:gd name="T1" fmla="*/ 0 h 86"/>
                <a:gd name="T2" fmla="*/ 0 w 49"/>
                <a:gd name="T3" fmla="*/ 0 h 86"/>
                <a:gd name="T4" fmla="*/ 0 w 49"/>
                <a:gd name="T5" fmla="*/ 0 h 86"/>
                <a:gd name="T6" fmla="*/ 0 w 49"/>
                <a:gd name="T7" fmla="*/ 0 h 86"/>
                <a:gd name="T8" fmla="*/ 0 w 49"/>
                <a:gd name="T9" fmla="*/ 0 h 86"/>
                <a:gd name="T10" fmla="*/ 0 w 49"/>
                <a:gd name="T11" fmla="*/ 0 h 86"/>
                <a:gd name="T12" fmla="*/ 0 w 49"/>
                <a:gd name="T13" fmla="*/ 0 h 86"/>
                <a:gd name="T14" fmla="*/ 0 w 49"/>
                <a:gd name="T15" fmla="*/ 0 h 86"/>
                <a:gd name="T16" fmla="*/ 0 w 49"/>
                <a:gd name="T17" fmla="*/ 0 h 86"/>
                <a:gd name="T18" fmla="*/ 0 w 49"/>
                <a:gd name="T19" fmla="*/ 0 h 86"/>
                <a:gd name="T20" fmla="*/ 0 w 49"/>
                <a:gd name="T21" fmla="*/ 0 h 86"/>
                <a:gd name="T22" fmla="*/ 0 w 49"/>
                <a:gd name="T23" fmla="*/ 0 h 86"/>
                <a:gd name="T24" fmla="*/ 0 w 49"/>
                <a:gd name="T25" fmla="*/ 0 h 86"/>
                <a:gd name="T26" fmla="*/ 0 w 49"/>
                <a:gd name="T27" fmla="*/ 0 h 86"/>
                <a:gd name="T28" fmla="*/ 0 w 49"/>
                <a:gd name="T29" fmla="*/ 0 h 86"/>
                <a:gd name="T30" fmla="*/ 0 w 49"/>
                <a:gd name="T31" fmla="*/ 0 h 86"/>
                <a:gd name="T32" fmla="*/ 0 w 49"/>
                <a:gd name="T33" fmla="*/ 0 h 86"/>
                <a:gd name="T34" fmla="*/ 0 w 49"/>
                <a:gd name="T35" fmla="*/ 0 h 86"/>
                <a:gd name="T36" fmla="*/ 0 w 49"/>
                <a:gd name="T37" fmla="*/ 0 h 86"/>
                <a:gd name="T38" fmla="*/ 0 w 49"/>
                <a:gd name="T39" fmla="*/ 0 h 86"/>
                <a:gd name="T40" fmla="*/ 0 w 49"/>
                <a:gd name="T41" fmla="*/ 0 h 86"/>
                <a:gd name="T42" fmla="*/ 0 w 49"/>
                <a:gd name="T43" fmla="*/ 0 h 86"/>
                <a:gd name="T44" fmla="*/ 0 w 49"/>
                <a:gd name="T45" fmla="*/ 0 h 86"/>
                <a:gd name="T46" fmla="*/ 0 w 49"/>
                <a:gd name="T47" fmla="*/ 0 h 86"/>
                <a:gd name="T48" fmla="*/ 0 w 49"/>
                <a:gd name="T49" fmla="*/ 0 h 86"/>
                <a:gd name="T50" fmla="*/ 0 w 49"/>
                <a:gd name="T51" fmla="*/ 0 h 86"/>
                <a:gd name="T52" fmla="*/ 0 w 49"/>
                <a:gd name="T53" fmla="*/ 0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
                <a:gd name="T82" fmla="*/ 0 h 86"/>
                <a:gd name="T83" fmla="*/ 49 w 49"/>
                <a:gd name="T84" fmla="*/ 86 h 8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2" name="Freeform 63"/>
            <p:cNvSpPr>
              <a:spLocks/>
            </p:cNvSpPr>
            <p:nvPr/>
          </p:nvSpPr>
          <p:spPr bwMode="auto">
            <a:xfrm>
              <a:off x="1226" y="2161"/>
              <a:ext cx="2" cy="4"/>
            </a:xfrm>
            <a:custGeom>
              <a:avLst/>
              <a:gdLst>
                <a:gd name="T0" fmla="*/ 0 w 6"/>
                <a:gd name="T1" fmla="*/ 0 h 12"/>
                <a:gd name="T2" fmla="*/ 0 w 6"/>
                <a:gd name="T3" fmla="*/ 0 h 12"/>
                <a:gd name="T4" fmla="*/ 0 w 6"/>
                <a:gd name="T5" fmla="*/ 0 h 12"/>
                <a:gd name="T6" fmla="*/ 0 w 6"/>
                <a:gd name="T7" fmla="*/ 0 h 12"/>
                <a:gd name="T8" fmla="*/ 0 w 6"/>
                <a:gd name="T9" fmla="*/ 0 h 12"/>
                <a:gd name="T10" fmla="*/ 0 w 6"/>
                <a:gd name="T11" fmla="*/ 0 h 12"/>
                <a:gd name="T12" fmla="*/ 0 w 6"/>
                <a:gd name="T13" fmla="*/ 0 h 12"/>
                <a:gd name="T14" fmla="*/ 0 w 6"/>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12"/>
                <a:gd name="T26" fmla="*/ 6 w 6"/>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12">
                  <a:moveTo>
                    <a:pt x="0" y="12"/>
                  </a:moveTo>
                  <a:lnTo>
                    <a:pt x="6" y="0"/>
                  </a:lnTo>
                  <a:lnTo>
                    <a:pt x="4" y="0"/>
                  </a:lnTo>
                  <a:lnTo>
                    <a:pt x="2" y="2"/>
                  </a:lnTo>
                  <a:lnTo>
                    <a:pt x="1" y="4"/>
                  </a:lnTo>
                  <a:lnTo>
                    <a:pt x="0" y="6"/>
                  </a:lnTo>
                  <a:lnTo>
                    <a:pt x="0" y="10"/>
                  </a:lnTo>
                  <a:lnTo>
                    <a:pt x="0"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3" name="Freeform 64"/>
            <p:cNvSpPr>
              <a:spLocks/>
            </p:cNvSpPr>
            <p:nvPr/>
          </p:nvSpPr>
          <p:spPr bwMode="auto">
            <a:xfrm>
              <a:off x="1230" y="2154"/>
              <a:ext cx="13" cy="15"/>
            </a:xfrm>
            <a:custGeom>
              <a:avLst/>
              <a:gdLst>
                <a:gd name="T0" fmla="*/ 0 w 39"/>
                <a:gd name="T1" fmla="*/ 0 h 48"/>
                <a:gd name="T2" fmla="*/ 0 w 39"/>
                <a:gd name="T3" fmla="*/ 0 h 48"/>
                <a:gd name="T4" fmla="*/ 0 w 39"/>
                <a:gd name="T5" fmla="*/ 0 h 48"/>
                <a:gd name="T6" fmla="*/ 0 w 39"/>
                <a:gd name="T7" fmla="*/ 0 h 48"/>
                <a:gd name="T8" fmla="*/ 0 w 39"/>
                <a:gd name="T9" fmla="*/ 0 h 48"/>
                <a:gd name="T10" fmla="*/ 0 w 39"/>
                <a:gd name="T11" fmla="*/ 0 h 48"/>
                <a:gd name="T12" fmla="*/ 0 w 39"/>
                <a:gd name="T13" fmla="*/ 0 h 48"/>
                <a:gd name="T14" fmla="*/ 0 w 39"/>
                <a:gd name="T15" fmla="*/ 0 h 48"/>
                <a:gd name="T16" fmla="*/ 0 w 39"/>
                <a:gd name="T17" fmla="*/ 0 h 48"/>
                <a:gd name="T18" fmla="*/ 0 w 39"/>
                <a:gd name="T19" fmla="*/ 0 h 48"/>
                <a:gd name="T20" fmla="*/ 0 w 39"/>
                <a:gd name="T21" fmla="*/ 0 h 48"/>
                <a:gd name="T22" fmla="*/ 0 w 39"/>
                <a:gd name="T23" fmla="*/ 0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48"/>
                <a:gd name="T41" fmla="*/ 39 w 39"/>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4" name="Freeform 65"/>
            <p:cNvSpPr>
              <a:spLocks/>
            </p:cNvSpPr>
            <p:nvPr/>
          </p:nvSpPr>
          <p:spPr bwMode="auto">
            <a:xfrm>
              <a:off x="1247" y="2167"/>
              <a:ext cx="6" cy="14"/>
            </a:xfrm>
            <a:custGeom>
              <a:avLst/>
              <a:gdLst>
                <a:gd name="T0" fmla="*/ 0 w 16"/>
                <a:gd name="T1" fmla="*/ 0 h 43"/>
                <a:gd name="T2" fmla="*/ 0 w 16"/>
                <a:gd name="T3" fmla="*/ 0 h 43"/>
                <a:gd name="T4" fmla="*/ 0 w 16"/>
                <a:gd name="T5" fmla="*/ 0 h 43"/>
                <a:gd name="T6" fmla="*/ 0 w 16"/>
                <a:gd name="T7" fmla="*/ 0 h 43"/>
                <a:gd name="T8" fmla="*/ 0 w 16"/>
                <a:gd name="T9" fmla="*/ 0 h 43"/>
                <a:gd name="T10" fmla="*/ 0 w 16"/>
                <a:gd name="T11" fmla="*/ 0 h 43"/>
                <a:gd name="T12" fmla="*/ 0 w 16"/>
                <a:gd name="T13" fmla="*/ 0 h 43"/>
                <a:gd name="T14" fmla="*/ 0 w 16"/>
                <a:gd name="T15" fmla="*/ 0 h 43"/>
                <a:gd name="T16" fmla="*/ 0 w 16"/>
                <a:gd name="T17" fmla="*/ 0 h 43"/>
                <a:gd name="T18" fmla="*/ 0 w 16"/>
                <a:gd name="T19" fmla="*/ 0 h 43"/>
                <a:gd name="T20" fmla="*/ 0 w 16"/>
                <a:gd name="T21" fmla="*/ 0 h 43"/>
                <a:gd name="T22" fmla="*/ 0 w 16"/>
                <a:gd name="T23" fmla="*/ 0 h 43"/>
                <a:gd name="T24" fmla="*/ 0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43"/>
                <a:gd name="T41" fmla="*/ 16 w 16"/>
                <a:gd name="T42" fmla="*/ 43 h 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5" name="Freeform 66"/>
            <p:cNvSpPr>
              <a:spLocks/>
            </p:cNvSpPr>
            <p:nvPr/>
          </p:nvSpPr>
          <p:spPr bwMode="auto">
            <a:xfrm>
              <a:off x="1248" y="2190"/>
              <a:ext cx="8" cy="12"/>
            </a:xfrm>
            <a:custGeom>
              <a:avLst/>
              <a:gdLst>
                <a:gd name="T0" fmla="*/ 0 w 24"/>
                <a:gd name="T1" fmla="*/ 0 h 37"/>
                <a:gd name="T2" fmla="*/ 0 w 24"/>
                <a:gd name="T3" fmla="*/ 0 h 37"/>
                <a:gd name="T4" fmla="*/ 0 w 24"/>
                <a:gd name="T5" fmla="*/ 0 h 37"/>
                <a:gd name="T6" fmla="*/ 0 w 24"/>
                <a:gd name="T7" fmla="*/ 0 h 37"/>
                <a:gd name="T8" fmla="*/ 0 w 24"/>
                <a:gd name="T9" fmla="*/ 0 h 37"/>
                <a:gd name="T10" fmla="*/ 0 w 24"/>
                <a:gd name="T11" fmla="*/ 0 h 37"/>
                <a:gd name="T12" fmla="*/ 0 w 24"/>
                <a:gd name="T13" fmla="*/ 0 h 37"/>
                <a:gd name="T14" fmla="*/ 0 w 24"/>
                <a:gd name="T15" fmla="*/ 0 h 37"/>
                <a:gd name="T16" fmla="*/ 0 w 24"/>
                <a:gd name="T17" fmla="*/ 0 h 37"/>
                <a:gd name="T18" fmla="*/ 0 w 24"/>
                <a:gd name="T19" fmla="*/ 0 h 37"/>
                <a:gd name="T20" fmla="*/ 0 w 24"/>
                <a:gd name="T21" fmla="*/ 0 h 37"/>
                <a:gd name="T22" fmla="*/ 0 w 24"/>
                <a:gd name="T23" fmla="*/ 0 h 37"/>
                <a:gd name="T24" fmla="*/ 0 w 24"/>
                <a:gd name="T25" fmla="*/ 0 h 37"/>
                <a:gd name="T26" fmla="*/ 0 w 24"/>
                <a:gd name="T27" fmla="*/ 0 h 37"/>
                <a:gd name="T28" fmla="*/ 0 w 24"/>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
                <a:gd name="T46" fmla="*/ 0 h 37"/>
                <a:gd name="T47" fmla="*/ 24 w 24"/>
                <a:gd name="T48" fmla="*/ 37 h 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6" name="Freeform 67"/>
            <p:cNvSpPr>
              <a:spLocks/>
            </p:cNvSpPr>
            <p:nvPr/>
          </p:nvSpPr>
          <p:spPr bwMode="auto">
            <a:xfrm>
              <a:off x="1265" y="2204"/>
              <a:ext cx="11" cy="17"/>
            </a:xfrm>
            <a:custGeom>
              <a:avLst/>
              <a:gdLst>
                <a:gd name="T0" fmla="*/ 0 w 34"/>
                <a:gd name="T1" fmla="*/ 0 h 55"/>
                <a:gd name="T2" fmla="*/ 0 w 34"/>
                <a:gd name="T3" fmla="*/ 0 h 55"/>
                <a:gd name="T4" fmla="*/ 0 w 34"/>
                <a:gd name="T5" fmla="*/ 0 h 55"/>
                <a:gd name="T6" fmla="*/ 0 w 34"/>
                <a:gd name="T7" fmla="*/ 0 h 55"/>
                <a:gd name="T8" fmla="*/ 0 w 34"/>
                <a:gd name="T9" fmla="*/ 0 h 55"/>
                <a:gd name="T10" fmla="*/ 0 w 34"/>
                <a:gd name="T11" fmla="*/ 0 h 55"/>
                <a:gd name="T12" fmla="*/ 0 w 34"/>
                <a:gd name="T13" fmla="*/ 0 h 55"/>
                <a:gd name="T14" fmla="*/ 0 w 34"/>
                <a:gd name="T15" fmla="*/ 0 h 55"/>
                <a:gd name="T16" fmla="*/ 0 w 34"/>
                <a:gd name="T17" fmla="*/ 0 h 55"/>
                <a:gd name="T18" fmla="*/ 0 w 34"/>
                <a:gd name="T19" fmla="*/ 0 h 55"/>
                <a:gd name="T20" fmla="*/ 0 w 34"/>
                <a:gd name="T21" fmla="*/ 0 h 55"/>
                <a:gd name="T22" fmla="*/ 0 w 34"/>
                <a:gd name="T23" fmla="*/ 0 h 55"/>
                <a:gd name="T24" fmla="*/ 0 w 34"/>
                <a:gd name="T25" fmla="*/ 0 h 55"/>
                <a:gd name="T26" fmla="*/ 0 w 34"/>
                <a:gd name="T27" fmla="*/ 0 h 55"/>
                <a:gd name="T28" fmla="*/ 0 w 34"/>
                <a:gd name="T29" fmla="*/ 0 h 55"/>
                <a:gd name="T30" fmla="*/ 0 w 34"/>
                <a:gd name="T31" fmla="*/ 0 h 55"/>
                <a:gd name="T32" fmla="*/ 0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55"/>
                <a:gd name="T53" fmla="*/ 34 w 34"/>
                <a:gd name="T54" fmla="*/ 55 h 5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67" name="Freeform 68"/>
            <p:cNvSpPr>
              <a:spLocks/>
            </p:cNvSpPr>
            <p:nvPr/>
          </p:nvSpPr>
          <p:spPr bwMode="auto">
            <a:xfrm>
              <a:off x="1285" y="2215"/>
              <a:ext cx="11" cy="4"/>
            </a:xfrm>
            <a:custGeom>
              <a:avLst/>
              <a:gdLst>
                <a:gd name="T0" fmla="*/ 0 w 33"/>
                <a:gd name="T1" fmla="*/ 0 h 12"/>
                <a:gd name="T2" fmla="*/ 0 w 33"/>
                <a:gd name="T3" fmla="*/ 0 h 12"/>
                <a:gd name="T4" fmla="*/ 0 w 33"/>
                <a:gd name="T5" fmla="*/ 0 h 12"/>
                <a:gd name="T6" fmla="*/ 0 w 33"/>
                <a:gd name="T7" fmla="*/ 0 h 12"/>
                <a:gd name="T8" fmla="*/ 0 w 33"/>
                <a:gd name="T9" fmla="*/ 0 h 12"/>
                <a:gd name="T10" fmla="*/ 0 w 33"/>
                <a:gd name="T11" fmla="*/ 0 h 12"/>
                <a:gd name="T12" fmla="*/ 0 w 33"/>
                <a:gd name="T13" fmla="*/ 0 h 12"/>
                <a:gd name="T14" fmla="*/ 0 w 33"/>
                <a:gd name="T15" fmla="*/ 0 h 12"/>
                <a:gd name="T16" fmla="*/ 0 w 33"/>
                <a:gd name="T17" fmla="*/ 0 h 12"/>
                <a:gd name="T18" fmla="*/ 0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12"/>
                <a:gd name="T35" fmla="*/ 33 w 33"/>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413" name="Freeform 69"/>
          <p:cNvSpPr>
            <a:spLocks/>
          </p:cNvSpPr>
          <p:nvPr>
            <p:custDataLst>
              <p:tags r:id="rId52"/>
            </p:custDataLst>
          </p:nvPr>
        </p:nvSpPr>
        <p:spPr bwMode="auto">
          <a:xfrm>
            <a:off x="9430122" y="4244951"/>
            <a:ext cx="12278" cy="56926"/>
          </a:xfrm>
          <a:custGeom>
            <a:avLst/>
            <a:gdLst>
              <a:gd name="T0" fmla="*/ 0 w 33"/>
              <a:gd name="T1" fmla="*/ 2147483647 h 62"/>
              <a:gd name="T2" fmla="*/ 0 w 33"/>
              <a:gd name="T3" fmla="*/ 2147483647 h 62"/>
              <a:gd name="T4" fmla="*/ 0 w 33"/>
              <a:gd name="T5" fmla="*/ 2147483647 h 62"/>
              <a:gd name="T6" fmla="*/ 0 w 33"/>
              <a:gd name="T7" fmla="*/ 2147483647 h 62"/>
              <a:gd name="T8" fmla="*/ 0 w 33"/>
              <a:gd name="T9" fmla="*/ 2147483647 h 62"/>
              <a:gd name="T10" fmla="*/ 0 w 33"/>
              <a:gd name="T11" fmla="*/ 2147483647 h 62"/>
              <a:gd name="T12" fmla="*/ 2147483647 w 33"/>
              <a:gd name="T13" fmla="*/ 2147483647 h 62"/>
              <a:gd name="T14" fmla="*/ 2147483647 w 33"/>
              <a:gd name="T15" fmla="*/ 2147483647 h 62"/>
              <a:gd name="T16" fmla="*/ 2147483647 w 33"/>
              <a:gd name="T17" fmla="*/ 2147483647 h 62"/>
              <a:gd name="T18" fmla="*/ 2147483647 w 33"/>
              <a:gd name="T19" fmla="*/ 2147483647 h 62"/>
              <a:gd name="T20" fmla="*/ 2147483647 w 33"/>
              <a:gd name="T21" fmla="*/ 0 h 62"/>
              <a:gd name="T22" fmla="*/ 2147483647 w 33"/>
              <a:gd name="T23" fmla="*/ 2147483647 h 62"/>
              <a:gd name="T24" fmla="*/ 2147483647 w 33"/>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62"/>
              <a:gd name="T41" fmla="*/ 33 w 33"/>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4" name="Freeform 70"/>
          <p:cNvSpPr>
            <a:spLocks/>
          </p:cNvSpPr>
          <p:nvPr>
            <p:custDataLst>
              <p:tags r:id="rId53"/>
            </p:custDataLst>
          </p:nvPr>
        </p:nvSpPr>
        <p:spPr bwMode="auto">
          <a:xfrm>
            <a:off x="9439052" y="4335363"/>
            <a:ext cx="10046" cy="59160"/>
          </a:xfrm>
          <a:custGeom>
            <a:avLst/>
            <a:gdLst>
              <a:gd name="T0" fmla="*/ 0 w 26"/>
              <a:gd name="T1" fmla="*/ 2147483647 h 18"/>
              <a:gd name="T2" fmla="*/ 0 w 26"/>
              <a:gd name="T3" fmla="*/ 0 h 18"/>
              <a:gd name="T4" fmla="*/ 2147483647 w 26"/>
              <a:gd name="T5" fmla="*/ 0 h 18"/>
              <a:gd name="T6" fmla="*/ 2147483647 w 26"/>
              <a:gd name="T7" fmla="*/ 2147483647 h 18"/>
              <a:gd name="T8" fmla="*/ 2147483647 w 26"/>
              <a:gd name="T9" fmla="*/ 2147483647 h 18"/>
              <a:gd name="T10" fmla="*/ 0 60000 65536"/>
              <a:gd name="T11" fmla="*/ 0 60000 65536"/>
              <a:gd name="T12" fmla="*/ 0 60000 65536"/>
              <a:gd name="T13" fmla="*/ 0 60000 65536"/>
              <a:gd name="T14" fmla="*/ 0 60000 65536"/>
              <a:gd name="T15" fmla="*/ 0 w 26"/>
              <a:gd name="T16" fmla="*/ 0 h 18"/>
              <a:gd name="T17" fmla="*/ 26 w 26"/>
              <a:gd name="T18" fmla="*/ 18 h 18"/>
            </a:gdLst>
            <a:ahLst/>
            <a:cxnLst>
              <a:cxn ang="T10">
                <a:pos x="T0" y="T1"/>
              </a:cxn>
              <a:cxn ang="T11">
                <a:pos x="T2" y="T3"/>
              </a:cxn>
              <a:cxn ang="T12">
                <a:pos x="T4" y="T5"/>
              </a:cxn>
              <a:cxn ang="T13">
                <a:pos x="T6" y="T7"/>
              </a:cxn>
              <a:cxn ang="T14">
                <a:pos x="T8" y="T9"/>
              </a:cxn>
            </a:cxnLst>
            <a:rect l="T15" t="T16" r="T17" b="T18"/>
            <a:pathLst>
              <a:path w="26" h="18">
                <a:moveTo>
                  <a:pt x="0" y="18"/>
                </a:moveTo>
                <a:lnTo>
                  <a:pt x="0" y="0"/>
                </a:lnTo>
                <a:lnTo>
                  <a:pt x="26" y="0"/>
                </a:lnTo>
                <a:lnTo>
                  <a:pt x="6" y="12"/>
                </a:lnTo>
                <a:lnTo>
                  <a:pt x="6"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5" name="Freeform 71"/>
          <p:cNvSpPr>
            <a:spLocks/>
          </p:cNvSpPr>
          <p:nvPr>
            <p:custDataLst>
              <p:tags r:id="rId54"/>
            </p:custDataLst>
          </p:nvPr>
        </p:nvSpPr>
        <p:spPr bwMode="auto">
          <a:xfrm>
            <a:off x="9554021" y="4244951"/>
            <a:ext cx="77019" cy="130596"/>
          </a:xfrm>
          <a:custGeom>
            <a:avLst/>
            <a:gdLst>
              <a:gd name="T0" fmla="*/ 2147483647 w 180"/>
              <a:gd name="T1" fmla="*/ 2147483647 h 240"/>
              <a:gd name="T2" fmla="*/ 2147483647 w 180"/>
              <a:gd name="T3" fmla="*/ 2147483647 h 240"/>
              <a:gd name="T4" fmla="*/ 2147483647 w 180"/>
              <a:gd name="T5" fmla="*/ 2147483647 h 240"/>
              <a:gd name="T6" fmla="*/ 2147483647 w 180"/>
              <a:gd name="T7" fmla="*/ 2147483647 h 240"/>
              <a:gd name="T8" fmla="*/ 2147483647 w 180"/>
              <a:gd name="T9" fmla="*/ 2147483647 h 240"/>
              <a:gd name="T10" fmla="*/ 2147483647 w 180"/>
              <a:gd name="T11" fmla="*/ 2147483647 h 240"/>
              <a:gd name="T12" fmla="*/ 2147483647 w 180"/>
              <a:gd name="T13" fmla="*/ 2147483647 h 240"/>
              <a:gd name="T14" fmla="*/ 2147483647 w 180"/>
              <a:gd name="T15" fmla="*/ 2147483647 h 240"/>
              <a:gd name="T16" fmla="*/ 2147483647 w 180"/>
              <a:gd name="T17" fmla="*/ 2147483647 h 240"/>
              <a:gd name="T18" fmla="*/ 2147483647 w 180"/>
              <a:gd name="T19" fmla="*/ 2147483647 h 240"/>
              <a:gd name="T20" fmla="*/ 2147483647 w 180"/>
              <a:gd name="T21" fmla="*/ 2147483647 h 240"/>
              <a:gd name="T22" fmla="*/ 2147483647 w 180"/>
              <a:gd name="T23" fmla="*/ 2147483647 h 240"/>
              <a:gd name="T24" fmla="*/ 2147483647 w 180"/>
              <a:gd name="T25" fmla="*/ 2147483647 h 240"/>
              <a:gd name="T26" fmla="*/ 2147483647 w 180"/>
              <a:gd name="T27" fmla="*/ 2147483647 h 240"/>
              <a:gd name="T28" fmla="*/ 2147483647 w 180"/>
              <a:gd name="T29" fmla="*/ 2147483647 h 240"/>
              <a:gd name="T30" fmla="*/ 2147483647 w 180"/>
              <a:gd name="T31" fmla="*/ 2147483647 h 240"/>
              <a:gd name="T32" fmla="*/ 2147483647 w 180"/>
              <a:gd name="T33" fmla="*/ 2147483647 h 240"/>
              <a:gd name="T34" fmla="*/ 2147483647 w 180"/>
              <a:gd name="T35" fmla="*/ 2147483647 h 240"/>
              <a:gd name="T36" fmla="*/ 2147483647 w 180"/>
              <a:gd name="T37" fmla="*/ 2147483647 h 240"/>
              <a:gd name="T38" fmla="*/ 2147483647 w 180"/>
              <a:gd name="T39" fmla="*/ 2147483647 h 240"/>
              <a:gd name="T40" fmla="*/ 2147483647 w 180"/>
              <a:gd name="T41" fmla="*/ 2147483647 h 240"/>
              <a:gd name="T42" fmla="*/ 2147483647 w 180"/>
              <a:gd name="T43" fmla="*/ 2147483647 h 240"/>
              <a:gd name="T44" fmla="*/ 2147483647 w 180"/>
              <a:gd name="T45" fmla="*/ 2147483647 h 240"/>
              <a:gd name="T46" fmla="*/ 2147483647 w 180"/>
              <a:gd name="T47" fmla="*/ 2147483647 h 240"/>
              <a:gd name="T48" fmla="*/ 2147483647 w 180"/>
              <a:gd name="T49" fmla="*/ 2147483647 h 240"/>
              <a:gd name="T50" fmla="*/ 2147483647 w 180"/>
              <a:gd name="T51" fmla="*/ 2147483647 h 240"/>
              <a:gd name="T52" fmla="*/ 2147483647 w 180"/>
              <a:gd name="T53" fmla="*/ 2147483647 h 240"/>
              <a:gd name="T54" fmla="*/ 2147483647 w 180"/>
              <a:gd name="T55" fmla="*/ 2147483647 h 240"/>
              <a:gd name="T56" fmla="*/ 0 w 180"/>
              <a:gd name="T57" fmla="*/ 2147483647 h 240"/>
              <a:gd name="T58" fmla="*/ 0 w 180"/>
              <a:gd name="T59" fmla="*/ 2147483647 h 240"/>
              <a:gd name="T60" fmla="*/ 0 w 180"/>
              <a:gd name="T61" fmla="*/ 2147483647 h 240"/>
              <a:gd name="T62" fmla="*/ 0 w 180"/>
              <a:gd name="T63" fmla="*/ 2147483647 h 240"/>
              <a:gd name="T64" fmla="*/ 0 w 180"/>
              <a:gd name="T65" fmla="*/ 0 h 240"/>
              <a:gd name="T66" fmla="*/ 2147483647 w 180"/>
              <a:gd name="T67" fmla="*/ 2147483647 h 240"/>
              <a:gd name="T68" fmla="*/ 2147483647 w 180"/>
              <a:gd name="T69" fmla="*/ 2147483647 h 240"/>
              <a:gd name="T70" fmla="*/ 2147483647 w 180"/>
              <a:gd name="T71" fmla="*/ 2147483647 h 240"/>
              <a:gd name="T72" fmla="*/ 2147483647 w 180"/>
              <a:gd name="T73" fmla="*/ 2147483647 h 240"/>
              <a:gd name="T74" fmla="*/ 2147483647 w 180"/>
              <a:gd name="T75" fmla="*/ 2147483647 h 240"/>
              <a:gd name="T76" fmla="*/ 2147483647 w 180"/>
              <a:gd name="T77" fmla="*/ 2147483647 h 240"/>
              <a:gd name="T78" fmla="*/ 2147483647 w 180"/>
              <a:gd name="T79" fmla="*/ 2147483647 h 240"/>
              <a:gd name="T80" fmla="*/ 2147483647 w 180"/>
              <a:gd name="T81" fmla="*/ 2147483647 h 240"/>
              <a:gd name="T82" fmla="*/ 2147483647 w 180"/>
              <a:gd name="T83" fmla="*/ 2147483647 h 240"/>
              <a:gd name="T84" fmla="*/ 2147483647 w 180"/>
              <a:gd name="T85" fmla="*/ 2147483647 h 240"/>
              <a:gd name="T86" fmla="*/ 2147483647 w 180"/>
              <a:gd name="T87" fmla="*/ 2147483647 h 240"/>
              <a:gd name="T88" fmla="*/ 2147483647 w 180"/>
              <a:gd name="T89" fmla="*/ 2147483647 h 240"/>
              <a:gd name="T90" fmla="*/ 2147483647 w 180"/>
              <a:gd name="T91" fmla="*/ 2147483647 h 240"/>
              <a:gd name="T92" fmla="*/ 2147483647 w 180"/>
              <a:gd name="T93" fmla="*/ 2147483647 h 240"/>
              <a:gd name="T94" fmla="*/ 2147483647 w 180"/>
              <a:gd name="T95" fmla="*/ 2147483647 h 240"/>
              <a:gd name="T96" fmla="*/ 2147483647 w 180"/>
              <a:gd name="T97" fmla="*/ 2147483647 h 240"/>
              <a:gd name="T98" fmla="*/ 2147483647 w 180"/>
              <a:gd name="T99" fmla="*/ 2147483647 h 240"/>
              <a:gd name="T100" fmla="*/ 2147483647 w 180"/>
              <a:gd name="T101" fmla="*/ 2147483647 h 240"/>
              <a:gd name="T102" fmla="*/ 2147483647 w 180"/>
              <a:gd name="T103" fmla="*/ 2147483647 h 240"/>
              <a:gd name="T104" fmla="*/ 2147483647 w 180"/>
              <a:gd name="T105" fmla="*/ 2147483647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0"/>
              <a:gd name="T160" fmla="*/ 0 h 240"/>
              <a:gd name="T161" fmla="*/ 180 w 180"/>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6" name="Freeform 72"/>
          <p:cNvSpPr>
            <a:spLocks/>
          </p:cNvSpPr>
          <p:nvPr>
            <p:custDataLst>
              <p:tags r:id="rId55"/>
            </p:custDataLst>
          </p:nvPr>
        </p:nvSpPr>
        <p:spPr bwMode="auto">
          <a:xfrm>
            <a:off x="9554022" y="4218162"/>
            <a:ext cx="13395" cy="56926"/>
          </a:xfrm>
          <a:custGeom>
            <a:avLst/>
            <a:gdLst>
              <a:gd name="T0" fmla="*/ 0 w 27"/>
              <a:gd name="T1" fmla="*/ 0 h 30"/>
              <a:gd name="T2" fmla="*/ 2147483647 w 27"/>
              <a:gd name="T3" fmla="*/ 2147483647 h 30"/>
              <a:gd name="T4" fmla="*/ 2147483647 w 27"/>
              <a:gd name="T5" fmla="*/ 2147483647 h 30"/>
              <a:gd name="T6" fmla="*/ 2147483647 w 27"/>
              <a:gd name="T7" fmla="*/ 2147483647 h 30"/>
              <a:gd name="T8" fmla="*/ 2147483647 w 27"/>
              <a:gd name="T9" fmla="*/ 2147483647 h 30"/>
              <a:gd name="T10" fmla="*/ 2147483647 w 27"/>
              <a:gd name="T11" fmla="*/ 2147483647 h 30"/>
              <a:gd name="T12" fmla="*/ 0 w 27"/>
              <a:gd name="T13" fmla="*/ 2147483647 h 30"/>
              <a:gd name="T14" fmla="*/ 2147483647 w 27"/>
              <a:gd name="T15" fmla="*/ 2147483647 h 30"/>
              <a:gd name="T16" fmla="*/ 2147483647 w 27"/>
              <a:gd name="T17" fmla="*/ 2147483647 h 30"/>
              <a:gd name="T18" fmla="*/ 2147483647 w 27"/>
              <a:gd name="T19" fmla="*/ 2147483647 h 30"/>
              <a:gd name="T20" fmla="*/ 2147483647 w 27"/>
              <a:gd name="T21" fmla="*/ 2147483647 h 30"/>
              <a:gd name="T22" fmla="*/ 2147483647 w 27"/>
              <a:gd name="T23" fmla="*/ 2147483647 h 30"/>
              <a:gd name="T24" fmla="*/ 2147483647 w 27"/>
              <a:gd name="T25" fmla="*/ 2147483647 h 30"/>
              <a:gd name="T26" fmla="*/ 2147483647 w 27"/>
              <a:gd name="T27" fmla="*/ 2147483647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30"/>
              <a:gd name="T47" fmla="*/ 27 w 27"/>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417" name="Group 73"/>
          <p:cNvGrpSpPr>
            <a:grpSpLocks/>
          </p:cNvGrpSpPr>
          <p:nvPr>
            <p:custDataLst>
              <p:tags r:id="rId56"/>
            </p:custDataLst>
          </p:nvPr>
        </p:nvGrpSpPr>
        <p:grpSpPr bwMode="auto">
          <a:xfrm>
            <a:off x="9243716" y="4738316"/>
            <a:ext cx="458763" cy="405184"/>
            <a:chOff x="5372" y="3323"/>
            <a:chExt cx="341" cy="253"/>
          </a:xfrm>
          <a:solidFill>
            <a:srgbClr val="FFFF99"/>
          </a:solidFill>
        </p:grpSpPr>
        <p:sp>
          <p:nvSpPr>
            <p:cNvPr id="15855" name="Freeform 74"/>
            <p:cNvSpPr>
              <a:spLocks/>
            </p:cNvSpPr>
            <p:nvPr/>
          </p:nvSpPr>
          <p:spPr bwMode="auto">
            <a:xfrm>
              <a:off x="5372" y="3565"/>
              <a:ext cx="16" cy="11"/>
            </a:xfrm>
            <a:custGeom>
              <a:avLst/>
              <a:gdLst>
                <a:gd name="T0" fmla="*/ 0 w 53"/>
                <a:gd name="T1" fmla="*/ 0 h 33"/>
                <a:gd name="T2" fmla="*/ 0 w 53"/>
                <a:gd name="T3" fmla="*/ 0 h 33"/>
                <a:gd name="T4" fmla="*/ 0 w 53"/>
                <a:gd name="T5" fmla="*/ 0 h 33"/>
                <a:gd name="T6" fmla="*/ 0 w 53"/>
                <a:gd name="T7" fmla="*/ 0 h 33"/>
                <a:gd name="T8" fmla="*/ 0 w 53"/>
                <a:gd name="T9" fmla="*/ 0 h 33"/>
                <a:gd name="T10" fmla="*/ 0 w 53"/>
                <a:gd name="T11" fmla="*/ 0 h 33"/>
                <a:gd name="T12" fmla="*/ 0 w 53"/>
                <a:gd name="T13" fmla="*/ 0 h 33"/>
                <a:gd name="T14" fmla="*/ 0 w 53"/>
                <a:gd name="T15" fmla="*/ 0 h 33"/>
                <a:gd name="T16" fmla="*/ 0 w 53"/>
                <a:gd name="T17" fmla="*/ 0 h 33"/>
                <a:gd name="T18" fmla="*/ 0 w 53"/>
                <a:gd name="T19" fmla="*/ 0 h 33"/>
                <a:gd name="T20" fmla="*/ 0 w 53"/>
                <a:gd name="T21" fmla="*/ 0 h 33"/>
                <a:gd name="T22" fmla="*/ 0 w 53"/>
                <a:gd name="T23" fmla="*/ 0 h 33"/>
                <a:gd name="T24" fmla="*/ 0 w 53"/>
                <a:gd name="T25" fmla="*/ 0 h 33"/>
                <a:gd name="T26" fmla="*/ 0 w 53"/>
                <a:gd name="T27" fmla="*/ 0 h 33"/>
                <a:gd name="T28" fmla="*/ 0 w 53"/>
                <a:gd name="T29" fmla="*/ 0 h 33"/>
                <a:gd name="T30" fmla="*/ 0 w 53"/>
                <a:gd name="T31" fmla="*/ 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33"/>
                <a:gd name="T50" fmla="*/ 53 w 53"/>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56" name="Freeform 75"/>
            <p:cNvSpPr>
              <a:spLocks/>
            </p:cNvSpPr>
            <p:nvPr/>
          </p:nvSpPr>
          <p:spPr bwMode="auto">
            <a:xfrm>
              <a:off x="5379" y="3446"/>
              <a:ext cx="202" cy="117"/>
            </a:xfrm>
            <a:custGeom>
              <a:avLst/>
              <a:gdLst>
                <a:gd name="T0" fmla="*/ 0 w 631"/>
                <a:gd name="T1" fmla="*/ 0 h 358"/>
                <a:gd name="T2" fmla="*/ 0 w 631"/>
                <a:gd name="T3" fmla="*/ 0 h 358"/>
                <a:gd name="T4" fmla="*/ 0 w 631"/>
                <a:gd name="T5" fmla="*/ 0 h 358"/>
                <a:gd name="T6" fmla="*/ 0 w 631"/>
                <a:gd name="T7" fmla="*/ 0 h 358"/>
                <a:gd name="T8" fmla="*/ 0 w 631"/>
                <a:gd name="T9" fmla="*/ 0 h 358"/>
                <a:gd name="T10" fmla="*/ 0 w 631"/>
                <a:gd name="T11" fmla="*/ 0 h 358"/>
                <a:gd name="T12" fmla="*/ 0 w 631"/>
                <a:gd name="T13" fmla="*/ 0 h 358"/>
                <a:gd name="T14" fmla="*/ 0 w 631"/>
                <a:gd name="T15" fmla="*/ 0 h 358"/>
                <a:gd name="T16" fmla="*/ 0 w 631"/>
                <a:gd name="T17" fmla="*/ 0 h 358"/>
                <a:gd name="T18" fmla="*/ 0 w 631"/>
                <a:gd name="T19" fmla="*/ 0 h 358"/>
                <a:gd name="T20" fmla="*/ 0 w 631"/>
                <a:gd name="T21" fmla="*/ 0 h 358"/>
                <a:gd name="T22" fmla="*/ 0 w 631"/>
                <a:gd name="T23" fmla="*/ 0 h 358"/>
                <a:gd name="T24" fmla="*/ 0 w 631"/>
                <a:gd name="T25" fmla="*/ 0 h 358"/>
                <a:gd name="T26" fmla="*/ 0 w 631"/>
                <a:gd name="T27" fmla="*/ 0 h 358"/>
                <a:gd name="T28" fmla="*/ 0 w 631"/>
                <a:gd name="T29" fmla="*/ 0 h 358"/>
                <a:gd name="T30" fmla="*/ 0 w 631"/>
                <a:gd name="T31" fmla="*/ 0 h 358"/>
                <a:gd name="T32" fmla="*/ 0 w 631"/>
                <a:gd name="T33" fmla="*/ 0 h 358"/>
                <a:gd name="T34" fmla="*/ 0 w 631"/>
                <a:gd name="T35" fmla="*/ 0 h 358"/>
                <a:gd name="T36" fmla="*/ 0 w 631"/>
                <a:gd name="T37" fmla="*/ 0 h 358"/>
                <a:gd name="T38" fmla="*/ 0 w 631"/>
                <a:gd name="T39" fmla="*/ 0 h 358"/>
                <a:gd name="T40" fmla="*/ 0 w 631"/>
                <a:gd name="T41" fmla="*/ 0 h 358"/>
                <a:gd name="T42" fmla="*/ 0 w 631"/>
                <a:gd name="T43" fmla="*/ 0 h 358"/>
                <a:gd name="T44" fmla="*/ 0 w 631"/>
                <a:gd name="T45" fmla="*/ 0 h 358"/>
                <a:gd name="T46" fmla="*/ 0 w 631"/>
                <a:gd name="T47" fmla="*/ 0 h 358"/>
                <a:gd name="T48" fmla="*/ 0 w 631"/>
                <a:gd name="T49" fmla="*/ 0 h 358"/>
                <a:gd name="T50" fmla="*/ 0 w 631"/>
                <a:gd name="T51" fmla="*/ 0 h 358"/>
                <a:gd name="T52" fmla="*/ 0 w 631"/>
                <a:gd name="T53" fmla="*/ 0 h 358"/>
                <a:gd name="T54" fmla="*/ 0 w 631"/>
                <a:gd name="T55" fmla="*/ 0 h 358"/>
                <a:gd name="T56" fmla="*/ 0 w 631"/>
                <a:gd name="T57" fmla="*/ 0 h 358"/>
                <a:gd name="T58" fmla="*/ 0 w 631"/>
                <a:gd name="T59" fmla="*/ 0 h 358"/>
                <a:gd name="T60" fmla="*/ 0 w 631"/>
                <a:gd name="T61" fmla="*/ 0 h 358"/>
                <a:gd name="T62" fmla="*/ 0 w 631"/>
                <a:gd name="T63" fmla="*/ 0 h 358"/>
                <a:gd name="T64" fmla="*/ 0 w 631"/>
                <a:gd name="T65" fmla="*/ 0 h 358"/>
                <a:gd name="T66" fmla="*/ 0 w 631"/>
                <a:gd name="T67" fmla="*/ 0 h 358"/>
                <a:gd name="T68" fmla="*/ 0 w 631"/>
                <a:gd name="T69" fmla="*/ 0 h 358"/>
                <a:gd name="T70" fmla="*/ 0 w 631"/>
                <a:gd name="T71" fmla="*/ 0 h 358"/>
                <a:gd name="T72" fmla="*/ 0 w 631"/>
                <a:gd name="T73" fmla="*/ 0 h 358"/>
                <a:gd name="T74" fmla="*/ 0 w 631"/>
                <a:gd name="T75" fmla="*/ 0 h 358"/>
                <a:gd name="T76" fmla="*/ 0 w 631"/>
                <a:gd name="T77" fmla="*/ 0 h 358"/>
                <a:gd name="T78" fmla="*/ 0 w 631"/>
                <a:gd name="T79" fmla="*/ 0 h 358"/>
                <a:gd name="T80" fmla="*/ 0 w 631"/>
                <a:gd name="T81" fmla="*/ 0 h 358"/>
                <a:gd name="T82" fmla="*/ 0 w 631"/>
                <a:gd name="T83" fmla="*/ 0 h 358"/>
                <a:gd name="T84" fmla="*/ 0 w 631"/>
                <a:gd name="T85" fmla="*/ 0 h 358"/>
                <a:gd name="T86" fmla="*/ 0 w 631"/>
                <a:gd name="T87" fmla="*/ 0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31"/>
                <a:gd name="T133" fmla="*/ 0 h 358"/>
                <a:gd name="T134" fmla="*/ 631 w 631"/>
                <a:gd name="T135" fmla="*/ 358 h 3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57" name="Freeform 76"/>
            <p:cNvSpPr>
              <a:spLocks/>
            </p:cNvSpPr>
            <p:nvPr/>
          </p:nvSpPr>
          <p:spPr bwMode="auto">
            <a:xfrm>
              <a:off x="5597" y="3323"/>
              <a:ext cx="116" cy="141"/>
            </a:xfrm>
            <a:custGeom>
              <a:avLst/>
              <a:gdLst>
                <a:gd name="T0" fmla="*/ 0 w 359"/>
                <a:gd name="T1" fmla="*/ 0 h 431"/>
                <a:gd name="T2" fmla="*/ 0 w 359"/>
                <a:gd name="T3" fmla="*/ 0 h 431"/>
                <a:gd name="T4" fmla="*/ 0 w 359"/>
                <a:gd name="T5" fmla="*/ 0 h 431"/>
                <a:gd name="T6" fmla="*/ 0 w 359"/>
                <a:gd name="T7" fmla="*/ 0 h 431"/>
                <a:gd name="T8" fmla="*/ 0 w 359"/>
                <a:gd name="T9" fmla="*/ 0 h 431"/>
                <a:gd name="T10" fmla="*/ 0 w 359"/>
                <a:gd name="T11" fmla="*/ 0 h 431"/>
                <a:gd name="T12" fmla="*/ 0 w 359"/>
                <a:gd name="T13" fmla="*/ 0 h 431"/>
                <a:gd name="T14" fmla="*/ 0 w 359"/>
                <a:gd name="T15" fmla="*/ 0 h 431"/>
                <a:gd name="T16" fmla="*/ 0 w 359"/>
                <a:gd name="T17" fmla="*/ 0 h 431"/>
                <a:gd name="T18" fmla="*/ 0 w 359"/>
                <a:gd name="T19" fmla="*/ 0 h 431"/>
                <a:gd name="T20" fmla="*/ 0 w 359"/>
                <a:gd name="T21" fmla="*/ 0 h 431"/>
                <a:gd name="T22" fmla="*/ 0 w 359"/>
                <a:gd name="T23" fmla="*/ 0 h 431"/>
                <a:gd name="T24" fmla="*/ 0 w 359"/>
                <a:gd name="T25" fmla="*/ 0 h 431"/>
                <a:gd name="T26" fmla="*/ 0 w 359"/>
                <a:gd name="T27" fmla="*/ 0 h 431"/>
                <a:gd name="T28" fmla="*/ 0 w 359"/>
                <a:gd name="T29" fmla="*/ 0 h 431"/>
                <a:gd name="T30" fmla="*/ 0 w 359"/>
                <a:gd name="T31" fmla="*/ 0 h 431"/>
                <a:gd name="T32" fmla="*/ 0 w 359"/>
                <a:gd name="T33" fmla="*/ 0 h 431"/>
                <a:gd name="T34" fmla="*/ 0 w 359"/>
                <a:gd name="T35" fmla="*/ 0 h 431"/>
                <a:gd name="T36" fmla="*/ 0 w 359"/>
                <a:gd name="T37" fmla="*/ 0 h 431"/>
                <a:gd name="T38" fmla="*/ 0 w 359"/>
                <a:gd name="T39" fmla="*/ 0 h 431"/>
                <a:gd name="T40" fmla="*/ 0 w 359"/>
                <a:gd name="T41" fmla="*/ 0 h 431"/>
                <a:gd name="T42" fmla="*/ 0 w 359"/>
                <a:gd name="T43" fmla="*/ 0 h 431"/>
                <a:gd name="T44" fmla="*/ 0 w 359"/>
                <a:gd name="T45" fmla="*/ 0 h 431"/>
                <a:gd name="T46" fmla="*/ 0 w 359"/>
                <a:gd name="T47" fmla="*/ 0 h 431"/>
                <a:gd name="T48" fmla="*/ 0 w 359"/>
                <a:gd name="T49" fmla="*/ 0 h 431"/>
                <a:gd name="T50" fmla="*/ 0 w 359"/>
                <a:gd name="T51" fmla="*/ 0 h 431"/>
                <a:gd name="T52" fmla="*/ 0 w 359"/>
                <a:gd name="T53" fmla="*/ 0 h 431"/>
                <a:gd name="T54" fmla="*/ 0 w 359"/>
                <a:gd name="T55" fmla="*/ 0 h 431"/>
                <a:gd name="T56" fmla="*/ 0 w 359"/>
                <a:gd name="T57" fmla="*/ 0 h 431"/>
                <a:gd name="T58" fmla="*/ 0 w 359"/>
                <a:gd name="T59" fmla="*/ 0 h 431"/>
                <a:gd name="T60" fmla="*/ 0 w 359"/>
                <a:gd name="T61" fmla="*/ 0 h 431"/>
                <a:gd name="T62" fmla="*/ 0 w 359"/>
                <a:gd name="T63" fmla="*/ 0 h 431"/>
                <a:gd name="T64" fmla="*/ 0 w 359"/>
                <a:gd name="T65" fmla="*/ 0 h 431"/>
                <a:gd name="T66" fmla="*/ 0 w 359"/>
                <a:gd name="T67" fmla="*/ 0 h 431"/>
                <a:gd name="T68" fmla="*/ 0 w 359"/>
                <a:gd name="T69" fmla="*/ 0 h 431"/>
                <a:gd name="T70" fmla="*/ 0 w 359"/>
                <a:gd name="T71" fmla="*/ 0 h 431"/>
                <a:gd name="T72" fmla="*/ 0 w 359"/>
                <a:gd name="T73" fmla="*/ 0 h 431"/>
                <a:gd name="T74" fmla="*/ 0 w 359"/>
                <a:gd name="T75" fmla="*/ 0 h 431"/>
                <a:gd name="T76" fmla="*/ 0 w 359"/>
                <a:gd name="T77" fmla="*/ 0 h 431"/>
                <a:gd name="T78" fmla="*/ 0 w 359"/>
                <a:gd name="T79" fmla="*/ 0 h 431"/>
                <a:gd name="T80" fmla="*/ 0 w 359"/>
                <a:gd name="T81" fmla="*/ 0 h 431"/>
                <a:gd name="T82" fmla="*/ 0 w 359"/>
                <a:gd name="T83" fmla="*/ 0 h 431"/>
                <a:gd name="T84" fmla="*/ 0 w 359"/>
                <a:gd name="T85" fmla="*/ 0 h 431"/>
                <a:gd name="T86" fmla="*/ 0 w 359"/>
                <a:gd name="T87" fmla="*/ 0 h 431"/>
                <a:gd name="T88" fmla="*/ 0 w 359"/>
                <a:gd name="T89" fmla="*/ 0 h 431"/>
                <a:gd name="T90" fmla="*/ 0 w 359"/>
                <a:gd name="T91" fmla="*/ 0 h 431"/>
                <a:gd name="T92" fmla="*/ 0 w 359"/>
                <a:gd name="T93" fmla="*/ 0 h 431"/>
                <a:gd name="T94" fmla="*/ 0 w 359"/>
                <a:gd name="T95" fmla="*/ 0 h 431"/>
                <a:gd name="T96" fmla="*/ 0 w 359"/>
                <a:gd name="T97" fmla="*/ 0 h 431"/>
                <a:gd name="T98" fmla="*/ 0 w 359"/>
                <a:gd name="T99" fmla="*/ 0 h 431"/>
                <a:gd name="T100" fmla="*/ 0 w 359"/>
                <a:gd name="T101" fmla="*/ 0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59"/>
                <a:gd name="T154" fmla="*/ 0 h 431"/>
                <a:gd name="T155" fmla="*/ 359 w 359"/>
                <a:gd name="T156" fmla="*/ 431 h 4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grpSp>
      <p:sp>
        <p:nvSpPr>
          <p:cNvPr id="15418" name="Freeform 77"/>
          <p:cNvSpPr>
            <a:spLocks/>
          </p:cNvSpPr>
          <p:nvPr>
            <p:custDataLst>
              <p:tags r:id="rId57"/>
            </p:custDataLst>
          </p:nvPr>
        </p:nvSpPr>
        <p:spPr bwMode="auto">
          <a:xfrm>
            <a:off x="8886527" y="3395515"/>
            <a:ext cx="10046" cy="56927"/>
          </a:xfrm>
          <a:custGeom>
            <a:avLst/>
            <a:gdLst>
              <a:gd name="T0" fmla="*/ 0 w 21"/>
              <a:gd name="T1" fmla="*/ 2147483647 h 62"/>
              <a:gd name="T2" fmla="*/ 2147483647 w 21"/>
              <a:gd name="T3" fmla="*/ 2147483647 h 62"/>
              <a:gd name="T4" fmla="*/ 2147483647 w 21"/>
              <a:gd name="T5" fmla="*/ 2147483647 h 62"/>
              <a:gd name="T6" fmla="*/ 2147483647 w 21"/>
              <a:gd name="T7" fmla="*/ 2147483647 h 62"/>
              <a:gd name="T8" fmla="*/ 2147483647 w 21"/>
              <a:gd name="T9" fmla="*/ 2147483647 h 62"/>
              <a:gd name="T10" fmla="*/ 2147483647 w 21"/>
              <a:gd name="T11" fmla="*/ 2147483647 h 62"/>
              <a:gd name="T12" fmla="*/ 2147483647 w 21"/>
              <a:gd name="T13" fmla="*/ 0 h 62"/>
              <a:gd name="T14" fmla="*/ 2147483647 w 21"/>
              <a:gd name="T15" fmla="*/ 2147483647 h 62"/>
              <a:gd name="T16" fmla="*/ 2147483647 w 21"/>
              <a:gd name="T17" fmla="*/ 2147483647 h 62"/>
              <a:gd name="T18" fmla="*/ 2147483647 w 21"/>
              <a:gd name="T19" fmla="*/ 2147483647 h 62"/>
              <a:gd name="T20" fmla="*/ 2147483647 w 21"/>
              <a:gd name="T21" fmla="*/ 2147483647 h 62"/>
              <a:gd name="T22" fmla="*/ 2147483647 w 21"/>
              <a:gd name="T23" fmla="*/ 2147483647 h 62"/>
              <a:gd name="T24" fmla="*/ 0 w 21"/>
              <a:gd name="T25" fmla="*/ 2147483647 h 62"/>
              <a:gd name="T26" fmla="*/ 0 w 21"/>
              <a:gd name="T27" fmla="*/ 2147483647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62"/>
              <a:gd name="T44" fmla="*/ 21 w 21"/>
              <a:gd name="T45" fmla="*/ 62 h 6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19" name="Freeform 78"/>
          <p:cNvSpPr>
            <a:spLocks/>
          </p:cNvSpPr>
          <p:nvPr>
            <p:custDataLst>
              <p:tags r:id="rId58"/>
            </p:custDataLst>
          </p:nvPr>
        </p:nvSpPr>
        <p:spPr bwMode="auto">
          <a:xfrm>
            <a:off x="9614297" y="4297414"/>
            <a:ext cx="13395" cy="56927"/>
          </a:xfrm>
          <a:custGeom>
            <a:avLst/>
            <a:gdLst>
              <a:gd name="T0" fmla="*/ 0 w 33"/>
              <a:gd name="T1" fmla="*/ 0 h 24"/>
              <a:gd name="T2" fmla="*/ 2147483647 w 33"/>
              <a:gd name="T3" fmla="*/ 2147483647 h 24"/>
              <a:gd name="T4" fmla="*/ 2147483647 w 33"/>
              <a:gd name="T5" fmla="*/ 2147483647 h 24"/>
              <a:gd name="T6" fmla="*/ 2147483647 w 33"/>
              <a:gd name="T7" fmla="*/ 2147483647 h 24"/>
              <a:gd name="T8" fmla="*/ 2147483647 w 33"/>
              <a:gd name="T9" fmla="*/ 2147483647 h 24"/>
              <a:gd name="T10" fmla="*/ 2147483647 w 33"/>
              <a:gd name="T11" fmla="*/ 2147483647 h 24"/>
              <a:gd name="T12" fmla="*/ 2147483647 w 33"/>
              <a:gd name="T13" fmla="*/ 2147483647 h 24"/>
              <a:gd name="T14" fmla="*/ 2147483647 w 33"/>
              <a:gd name="T15" fmla="*/ 0 h 24"/>
              <a:gd name="T16" fmla="*/ 2147483647 w 33"/>
              <a:gd name="T17" fmla="*/ 0 h 24"/>
              <a:gd name="T18" fmla="*/ 2147483647 w 33"/>
              <a:gd name="T19" fmla="*/ 0 h 24"/>
              <a:gd name="T20" fmla="*/ 214748364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24"/>
              <a:gd name="T38" fmla="*/ 33 w 33"/>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0" name="Freeform 79"/>
          <p:cNvSpPr>
            <a:spLocks/>
          </p:cNvSpPr>
          <p:nvPr>
            <p:custDataLst>
              <p:tags r:id="rId59"/>
            </p:custDataLst>
          </p:nvPr>
        </p:nvSpPr>
        <p:spPr bwMode="auto">
          <a:xfrm>
            <a:off x="9636622" y="4306342"/>
            <a:ext cx="16744" cy="59160"/>
          </a:xfrm>
          <a:custGeom>
            <a:avLst/>
            <a:gdLst>
              <a:gd name="T0" fmla="*/ 2147483647 w 33"/>
              <a:gd name="T1" fmla="*/ 2147483647 h 25"/>
              <a:gd name="T2" fmla="*/ 2147483647 w 33"/>
              <a:gd name="T3" fmla="*/ 2147483647 h 25"/>
              <a:gd name="T4" fmla="*/ 2147483647 w 33"/>
              <a:gd name="T5" fmla="*/ 2147483647 h 25"/>
              <a:gd name="T6" fmla="*/ 2147483647 w 33"/>
              <a:gd name="T7" fmla="*/ 0 h 25"/>
              <a:gd name="T8" fmla="*/ 2147483647 w 33"/>
              <a:gd name="T9" fmla="*/ 0 h 25"/>
              <a:gd name="T10" fmla="*/ 2147483647 w 33"/>
              <a:gd name="T11" fmla="*/ 0 h 25"/>
              <a:gd name="T12" fmla="*/ 2147483647 w 33"/>
              <a:gd name="T13" fmla="*/ 0 h 25"/>
              <a:gd name="T14" fmla="*/ 0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25"/>
              <a:gd name="T29" fmla="*/ 33 w 33"/>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1" name="Freeform 80"/>
          <p:cNvSpPr>
            <a:spLocks/>
          </p:cNvSpPr>
          <p:nvPr>
            <p:custDataLst>
              <p:tags r:id="rId60"/>
            </p:custDataLst>
          </p:nvPr>
        </p:nvSpPr>
        <p:spPr bwMode="auto">
          <a:xfrm>
            <a:off x="8950153" y="3384352"/>
            <a:ext cx="2232" cy="55811"/>
          </a:xfrm>
          <a:custGeom>
            <a:avLst/>
            <a:gdLst>
              <a:gd name="T0" fmla="*/ 0 w 7"/>
              <a:gd name="T1" fmla="*/ 0 h 55563"/>
              <a:gd name="T2" fmla="*/ 2147483647 w 7"/>
              <a:gd name="T3" fmla="*/ 0 h 55563"/>
              <a:gd name="T4" fmla="*/ 0 w 7"/>
              <a:gd name="T5" fmla="*/ 0 h 55563"/>
              <a:gd name="T6" fmla="*/ 0 60000 65536"/>
              <a:gd name="T7" fmla="*/ 0 60000 65536"/>
              <a:gd name="T8" fmla="*/ 0 60000 65536"/>
              <a:gd name="T9" fmla="*/ 0 w 7"/>
              <a:gd name="T10" fmla="*/ 0 h 55563"/>
              <a:gd name="T11" fmla="*/ 7 w 7"/>
              <a:gd name="T12" fmla="*/ 55563 h 55563"/>
            </a:gdLst>
            <a:ahLst/>
            <a:cxnLst>
              <a:cxn ang="T6">
                <a:pos x="T0" y="T1"/>
              </a:cxn>
              <a:cxn ang="T7">
                <a:pos x="T2" y="T3"/>
              </a:cxn>
              <a:cxn ang="T8">
                <a:pos x="T4" y="T5"/>
              </a:cxn>
            </a:cxnLst>
            <a:rect l="T9" t="T10" r="T11" b="T12"/>
            <a:pathLst>
              <a:path w="7" h="55563">
                <a:moveTo>
                  <a:pt x="0" y="0"/>
                </a:moveTo>
                <a:lnTo>
                  <a:pt x="7"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2" name="Freeform 81"/>
          <p:cNvSpPr>
            <a:spLocks/>
          </p:cNvSpPr>
          <p:nvPr>
            <p:custDataLst>
              <p:tags r:id="rId61"/>
            </p:custDataLst>
          </p:nvPr>
        </p:nvSpPr>
        <p:spPr bwMode="auto">
          <a:xfrm>
            <a:off x="9009311" y="3328542"/>
            <a:ext cx="5581" cy="58043"/>
          </a:xfrm>
          <a:custGeom>
            <a:avLst/>
            <a:gdLst>
              <a:gd name="T0" fmla="*/ 2147483647 w 16"/>
              <a:gd name="T1" fmla="*/ 0 h 25"/>
              <a:gd name="T2" fmla="*/ 2147483647 w 16"/>
              <a:gd name="T3" fmla="*/ 2147483647 h 25"/>
              <a:gd name="T4" fmla="*/ 2147483647 w 16"/>
              <a:gd name="T5" fmla="*/ 2147483647 h 25"/>
              <a:gd name="T6" fmla="*/ 2147483647 w 16"/>
              <a:gd name="T7" fmla="*/ 2147483647 h 25"/>
              <a:gd name="T8" fmla="*/ 2147483647 w 16"/>
              <a:gd name="T9" fmla="*/ 2147483647 h 25"/>
              <a:gd name="T10" fmla="*/ 2147483647 w 16"/>
              <a:gd name="T11" fmla="*/ 2147483647 h 25"/>
              <a:gd name="T12" fmla="*/ 2147483647 w 16"/>
              <a:gd name="T13" fmla="*/ 2147483647 h 25"/>
              <a:gd name="T14" fmla="*/ 2147483647 w 16"/>
              <a:gd name="T15" fmla="*/ 2147483647 h 25"/>
              <a:gd name="T16" fmla="*/ 0 w 16"/>
              <a:gd name="T17" fmla="*/ 2147483647 h 25"/>
              <a:gd name="T18" fmla="*/ 2147483647 w 16"/>
              <a:gd name="T19" fmla="*/ 2147483647 h 25"/>
              <a:gd name="T20" fmla="*/ 2147483647 w 16"/>
              <a:gd name="T21" fmla="*/ 2147483647 h 25"/>
              <a:gd name="T22" fmla="*/ 2147483647 w 16"/>
              <a:gd name="T23" fmla="*/ 2147483647 h 25"/>
              <a:gd name="T24" fmla="*/ 2147483647 w 16"/>
              <a:gd name="T25" fmla="*/ 2147483647 h 25"/>
              <a:gd name="T26" fmla="*/ 2147483647 w 16"/>
              <a:gd name="T27" fmla="*/ 2147483647 h 25"/>
              <a:gd name="T28" fmla="*/ 2147483647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25"/>
              <a:gd name="T47" fmla="*/ 16 w 16"/>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3" name="Freeform 82"/>
          <p:cNvSpPr>
            <a:spLocks/>
          </p:cNvSpPr>
          <p:nvPr>
            <p:custDataLst>
              <p:tags r:id="rId62"/>
            </p:custDataLst>
          </p:nvPr>
        </p:nvSpPr>
        <p:spPr bwMode="auto">
          <a:xfrm>
            <a:off x="9122049" y="3218037"/>
            <a:ext cx="4465" cy="56926"/>
          </a:xfrm>
          <a:custGeom>
            <a:avLst/>
            <a:gdLst>
              <a:gd name="T0" fmla="*/ 0 w 14"/>
              <a:gd name="T1" fmla="*/ 0 h 18"/>
              <a:gd name="T2" fmla="*/ 2147483647 w 14"/>
              <a:gd name="T3" fmla="*/ 2147483647 h 18"/>
              <a:gd name="T4" fmla="*/ 2147483647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2147483647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0" y="0"/>
                </a:moveTo>
                <a:lnTo>
                  <a:pt x="3" y="1"/>
                </a:lnTo>
                <a:lnTo>
                  <a:pt x="5" y="2"/>
                </a:lnTo>
                <a:lnTo>
                  <a:pt x="7" y="4"/>
                </a:lnTo>
                <a:lnTo>
                  <a:pt x="9" y="7"/>
                </a:lnTo>
                <a:lnTo>
                  <a:pt x="13" y="13"/>
                </a:lnTo>
                <a:lnTo>
                  <a:pt x="14" y="18"/>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4" name="Freeform 83"/>
          <p:cNvSpPr>
            <a:spLocks/>
          </p:cNvSpPr>
          <p:nvPr>
            <p:custDataLst>
              <p:tags r:id="rId63"/>
            </p:custDataLst>
          </p:nvPr>
        </p:nvSpPr>
        <p:spPr bwMode="auto">
          <a:xfrm>
            <a:off x="9273853" y="3916785"/>
            <a:ext cx="26789" cy="58043"/>
          </a:xfrm>
          <a:custGeom>
            <a:avLst/>
            <a:gdLst>
              <a:gd name="T0" fmla="*/ 0 w 67"/>
              <a:gd name="T1" fmla="*/ 0 h 74"/>
              <a:gd name="T2" fmla="*/ 2147483647 w 67"/>
              <a:gd name="T3" fmla="*/ 2147483647 h 74"/>
              <a:gd name="T4" fmla="*/ 2147483647 w 67"/>
              <a:gd name="T5" fmla="*/ 2147483647 h 74"/>
              <a:gd name="T6" fmla="*/ 2147483647 w 67"/>
              <a:gd name="T7" fmla="*/ 2147483647 h 74"/>
              <a:gd name="T8" fmla="*/ 2147483647 w 67"/>
              <a:gd name="T9" fmla="*/ 2147483647 h 74"/>
              <a:gd name="T10" fmla="*/ 2147483647 w 67"/>
              <a:gd name="T11" fmla="*/ 2147483647 h 74"/>
              <a:gd name="T12" fmla="*/ 2147483647 w 67"/>
              <a:gd name="T13" fmla="*/ 2147483647 h 74"/>
              <a:gd name="T14" fmla="*/ 2147483647 w 67"/>
              <a:gd name="T15" fmla="*/ 2147483647 h 74"/>
              <a:gd name="T16" fmla="*/ 2147483647 w 67"/>
              <a:gd name="T17" fmla="*/ 2147483647 h 74"/>
              <a:gd name="T18" fmla="*/ 2147483647 w 67"/>
              <a:gd name="T19" fmla="*/ 2147483647 h 74"/>
              <a:gd name="T20" fmla="*/ 2147483647 w 67"/>
              <a:gd name="T21" fmla="*/ 2147483647 h 74"/>
              <a:gd name="T22" fmla="*/ 2147483647 w 67"/>
              <a:gd name="T23" fmla="*/ 2147483647 h 74"/>
              <a:gd name="T24" fmla="*/ 2147483647 w 67"/>
              <a:gd name="T25" fmla="*/ 2147483647 h 74"/>
              <a:gd name="T26" fmla="*/ 2147483647 w 67"/>
              <a:gd name="T27" fmla="*/ 2147483647 h 74"/>
              <a:gd name="T28" fmla="*/ 2147483647 w 67"/>
              <a:gd name="T29" fmla="*/ 2147483647 h 74"/>
              <a:gd name="T30" fmla="*/ 2147483647 w 67"/>
              <a:gd name="T31" fmla="*/ 2147483647 h 74"/>
              <a:gd name="T32" fmla="*/ 2147483647 w 67"/>
              <a:gd name="T33" fmla="*/ 2147483647 h 74"/>
              <a:gd name="T34" fmla="*/ 2147483647 w 67"/>
              <a:gd name="T35" fmla="*/ 2147483647 h 74"/>
              <a:gd name="T36" fmla="*/ 2147483647 w 67"/>
              <a:gd name="T37" fmla="*/ 0 h 74"/>
              <a:gd name="T38" fmla="*/ 2147483647 w 67"/>
              <a:gd name="T39" fmla="*/ 0 h 74"/>
              <a:gd name="T40" fmla="*/ 2147483647 w 67"/>
              <a:gd name="T41" fmla="*/ 0 h 74"/>
              <a:gd name="T42" fmla="*/ 2147483647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74"/>
              <a:gd name="T71" fmla="*/ 67 w 67"/>
              <a:gd name="T72" fmla="*/ 74 h 7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5" name="Freeform 84"/>
          <p:cNvSpPr>
            <a:spLocks/>
          </p:cNvSpPr>
          <p:nvPr>
            <p:custDataLst>
              <p:tags r:id="rId64"/>
            </p:custDataLst>
          </p:nvPr>
        </p:nvSpPr>
        <p:spPr bwMode="auto">
          <a:xfrm>
            <a:off x="9337477" y="3930180"/>
            <a:ext cx="13395" cy="58043"/>
          </a:xfrm>
          <a:custGeom>
            <a:avLst/>
            <a:gdLst>
              <a:gd name="T0" fmla="*/ 0 w 34"/>
              <a:gd name="T1" fmla="*/ 0 h 38"/>
              <a:gd name="T2" fmla="*/ 2147483647 w 34"/>
              <a:gd name="T3" fmla="*/ 2147483647 h 38"/>
              <a:gd name="T4" fmla="*/ 2147483647 w 34"/>
              <a:gd name="T5" fmla="*/ 2147483647 h 38"/>
              <a:gd name="T6" fmla="*/ 2147483647 w 34"/>
              <a:gd name="T7" fmla="*/ 2147483647 h 38"/>
              <a:gd name="T8" fmla="*/ 2147483647 w 34"/>
              <a:gd name="T9" fmla="*/ 2147483647 h 38"/>
              <a:gd name="T10" fmla="*/ 2147483647 w 34"/>
              <a:gd name="T11" fmla="*/ 2147483647 h 38"/>
              <a:gd name="T12" fmla="*/ 2147483647 w 34"/>
              <a:gd name="T13" fmla="*/ 2147483647 h 38"/>
              <a:gd name="T14" fmla="*/ 2147483647 w 34"/>
              <a:gd name="T15" fmla="*/ 2147483647 h 38"/>
              <a:gd name="T16" fmla="*/ 2147483647 w 34"/>
              <a:gd name="T17" fmla="*/ 2147483647 h 38"/>
              <a:gd name="T18" fmla="*/ 2147483647 w 34"/>
              <a:gd name="T19" fmla="*/ 2147483647 h 38"/>
              <a:gd name="T20" fmla="*/ 2147483647 w 34"/>
              <a:gd name="T21" fmla="*/ 2147483647 h 38"/>
              <a:gd name="T22" fmla="*/ 2147483647 w 34"/>
              <a:gd name="T23" fmla="*/ 2147483647 h 38"/>
              <a:gd name="T24" fmla="*/ 2147483647 w 34"/>
              <a:gd name="T25" fmla="*/ 2147483647 h 38"/>
              <a:gd name="T26" fmla="*/ 2147483647 w 34"/>
              <a:gd name="T27" fmla="*/ 2147483647 h 38"/>
              <a:gd name="T28" fmla="*/ 2147483647 w 34"/>
              <a:gd name="T29" fmla="*/ 2147483647 h 38"/>
              <a:gd name="T30" fmla="*/ 2147483647 w 34"/>
              <a:gd name="T31" fmla="*/ 2147483647 h 38"/>
              <a:gd name="T32" fmla="*/ 2147483647 w 34"/>
              <a:gd name="T33" fmla="*/ 2147483647 h 38"/>
              <a:gd name="T34" fmla="*/ 2147483647 w 34"/>
              <a:gd name="T35" fmla="*/ 2147483647 h 38"/>
              <a:gd name="T36" fmla="*/ 2147483647 w 34"/>
              <a:gd name="T37" fmla="*/ 2147483647 h 38"/>
              <a:gd name="T38" fmla="*/ 2147483647 w 34"/>
              <a:gd name="T39" fmla="*/ 2147483647 h 38"/>
              <a:gd name="T40" fmla="*/ 2147483647 w 34"/>
              <a:gd name="T41" fmla="*/ 0 h 38"/>
              <a:gd name="T42" fmla="*/ 2147483647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
              <a:gd name="T70" fmla="*/ 0 h 38"/>
              <a:gd name="T71" fmla="*/ 34 w 34"/>
              <a:gd name="T72" fmla="*/ 38 h 3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6" name="Freeform 85"/>
          <p:cNvSpPr>
            <a:spLocks/>
          </p:cNvSpPr>
          <p:nvPr>
            <p:custDataLst>
              <p:tags r:id="rId65"/>
            </p:custDataLst>
          </p:nvPr>
        </p:nvSpPr>
        <p:spPr bwMode="auto">
          <a:xfrm>
            <a:off x="9194603" y="3706938"/>
            <a:ext cx="25673" cy="55811"/>
          </a:xfrm>
          <a:custGeom>
            <a:avLst/>
            <a:gdLst>
              <a:gd name="T0" fmla="*/ 2147483647 w 53"/>
              <a:gd name="T1" fmla="*/ 2147483647 h 23"/>
              <a:gd name="T2" fmla="*/ 2147483647 w 53"/>
              <a:gd name="T3" fmla="*/ 2147483647 h 23"/>
              <a:gd name="T4" fmla="*/ 2147483647 w 53"/>
              <a:gd name="T5" fmla="*/ 2147483647 h 23"/>
              <a:gd name="T6" fmla="*/ 2147483647 w 53"/>
              <a:gd name="T7" fmla="*/ 2147483647 h 23"/>
              <a:gd name="T8" fmla="*/ 2147483647 w 53"/>
              <a:gd name="T9" fmla="*/ 0 h 23"/>
              <a:gd name="T10" fmla="*/ 2147483647 w 53"/>
              <a:gd name="T11" fmla="*/ 0 h 23"/>
              <a:gd name="T12" fmla="*/ 2147483647 w 53"/>
              <a:gd name="T13" fmla="*/ 2147483647 h 23"/>
              <a:gd name="T14" fmla="*/ 2147483647 w 53"/>
              <a:gd name="T15" fmla="*/ 2147483647 h 23"/>
              <a:gd name="T16" fmla="*/ 2147483647 w 53"/>
              <a:gd name="T17" fmla="*/ 2147483647 h 23"/>
              <a:gd name="T18" fmla="*/ 0 w 53"/>
              <a:gd name="T19" fmla="*/ 2147483647 h 23"/>
              <a:gd name="T20" fmla="*/ 2147483647 w 53"/>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
              <a:gd name="T34" fmla="*/ 0 h 23"/>
              <a:gd name="T35" fmla="*/ 53 w 53"/>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7" name="Freeform 86"/>
          <p:cNvSpPr>
            <a:spLocks/>
          </p:cNvSpPr>
          <p:nvPr>
            <p:custDataLst>
              <p:tags r:id="rId66"/>
            </p:custDataLst>
          </p:nvPr>
        </p:nvSpPr>
        <p:spPr bwMode="auto">
          <a:xfrm>
            <a:off x="9137676" y="3681265"/>
            <a:ext cx="11162" cy="56927"/>
          </a:xfrm>
          <a:custGeom>
            <a:avLst/>
            <a:gdLst>
              <a:gd name="T0" fmla="*/ 0 w 26"/>
              <a:gd name="T1" fmla="*/ 0 h 12"/>
              <a:gd name="T2" fmla="*/ 2147483647 w 26"/>
              <a:gd name="T3" fmla="*/ 2147483647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2147483647 w 26"/>
              <a:gd name="T17" fmla="*/ 2147483647 h 12"/>
              <a:gd name="T18" fmla="*/ 2147483647 w 26"/>
              <a:gd name="T19" fmla="*/ 2147483647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8" name="Freeform 87"/>
          <p:cNvSpPr>
            <a:spLocks/>
          </p:cNvSpPr>
          <p:nvPr>
            <p:custDataLst>
              <p:tags r:id="rId67"/>
            </p:custDataLst>
          </p:nvPr>
        </p:nvSpPr>
        <p:spPr bwMode="auto">
          <a:xfrm>
            <a:off x="9337478" y="4012779"/>
            <a:ext cx="32370" cy="58043"/>
          </a:xfrm>
          <a:custGeom>
            <a:avLst/>
            <a:gdLst>
              <a:gd name="T0" fmla="*/ 0 w 73"/>
              <a:gd name="T1" fmla="*/ 0 h 57150"/>
              <a:gd name="T2" fmla="*/ 2147483647 w 73"/>
              <a:gd name="T3" fmla="*/ 0 h 57150"/>
              <a:gd name="T4" fmla="*/ 2147483647 w 73"/>
              <a:gd name="T5" fmla="*/ 0 h 57150"/>
              <a:gd name="T6" fmla="*/ 2147483647 w 73"/>
              <a:gd name="T7" fmla="*/ 0 h 57150"/>
              <a:gd name="T8" fmla="*/ 2147483647 w 73"/>
              <a:gd name="T9" fmla="*/ 0 h 57150"/>
              <a:gd name="T10" fmla="*/ 0 60000 65536"/>
              <a:gd name="T11" fmla="*/ 0 60000 65536"/>
              <a:gd name="T12" fmla="*/ 0 60000 65536"/>
              <a:gd name="T13" fmla="*/ 0 60000 65536"/>
              <a:gd name="T14" fmla="*/ 0 60000 65536"/>
              <a:gd name="T15" fmla="*/ 0 w 73"/>
              <a:gd name="T16" fmla="*/ 0 h 57150"/>
              <a:gd name="T17" fmla="*/ 73 w 73"/>
              <a:gd name="T18" fmla="*/ 57150 h 57150"/>
            </a:gdLst>
            <a:ahLst/>
            <a:cxnLst>
              <a:cxn ang="T10">
                <a:pos x="T0" y="T1"/>
              </a:cxn>
              <a:cxn ang="T11">
                <a:pos x="T2" y="T3"/>
              </a:cxn>
              <a:cxn ang="T12">
                <a:pos x="T4" y="T5"/>
              </a:cxn>
              <a:cxn ang="T13">
                <a:pos x="T6" y="T7"/>
              </a:cxn>
              <a:cxn ang="T14">
                <a:pos x="T8" y="T9"/>
              </a:cxn>
            </a:cxnLst>
            <a:rect l="T15" t="T16" r="T17" b="T18"/>
            <a:pathLst>
              <a:path w="73" h="57150">
                <a:moveTo>
                  <a:pt x="0" y="0"/>
                </a:moveTo>
                <a:lnTo>
                  <a:pt x="20" y="0"/>
                </a:lnTo>
                <a:lnTo>
                  <a:pt x="37" y="0"/>
                </a:lnTo>
                <a:lnTo>
                  <a:pt x="55" y="0"/>
                </a:lnTo>
                <a:lnTo>
                  <a:pt x="7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29" name="Freeform 88"/>
          <p:cNvSpPr>
            <a:spLocks/>
          </p:cNvSpPr>
          <p:nvPr>
            <p:custDataLst>
              <p:tags r:id="rId68"/>
            </p:custDataLst>
          </p:nvPr>
        </p:nvSpPr>
        <p:spPr bwMode="auto">
          <a:xfrm>
            <a:off x="9292828" y="4001617"/>
            <a:ext cx="22324" cy="58043"/>
          </a:xfrm>
          <a:custGeom>
            <a:avLst/>
            <a:gdLst>
              <a:gd name="T0" fmla="*/ 0 w 53"/>
              <a:gd name="T1" fmla="*/ 0 h 3"/>
              <a:gd name="T2" fmla="*/ 2147483647 w 53"/>
              <a:gd name="T3" fmla="*/ 0 h 3"/>
              <a:gd name="T4" fmla="*/ 2147483647 w 53"/>
              <a:gd name="T5" fmla="*/ 2147483647 h 3"/>
              <a:gd name="T6" fmla="*/ 2147483647 w 53"/>
              <a:gd name="T7" fmla="*/ 2147483647 h 3"/>
              <a:gd name="T8" fmla="*/ 2147483647 w 53"/>
              <a:gd name="T9" fmla="*/ 2147483647 h 3"/>
              <a:gd name="T10" fmla="*/ 2147483647 w 53"/>
              <a:gd name="T11" fmla="*/ 2147483647 h 3"/>
              <a:gd name="T12" fmla="*/ 2147483647 w 53"/>
              <a:gd name="T13" fmla="*/ 0 h 3"/>
              <a:gd name="T14" fmla="*/ 0 60000 65536"/>
              <a:gd name="T15" fmla="*/ 0 60000 65536"/>
              <a:gd name="T16" fmla="*/ 0 60000 65536"/>
              <a:gd name="T17" fmla="*/ 0 60000 65536"/>
              <a:gd name="T18" fmla="*/ 0 60000 65536"/>
              <a:gd name="T19" fmla="*/ 0 60000 65536"/>
              <a:gd name="T20" fmla="*/ 0 60000 65536"/>
              <a:gd name="T21" fmla="*/ 0 w 53"/>
              <a:gd name="T22" fmla="*/ 0 h 3"/>
              <a:gd name="T23" fmla="*/ 53 w 5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
                <a:moveTo>
                  <a:pt x="0" y="0"/>
                </a:moveTo>
                <a:lnTo>
                  <a:pt x="14" y="0"/>
                </a:lnTo>
                <a:lnTo>
                  <a:pt x="27" y="3"/>
                </a:lnTo>
                <a:lnTo>
                  <a:pt x="32" y="3"/>
                </a:lnTo>
                <a:lnTo>
                  <a:pt x="39" y="3"/>
                </a:lnTo>
                <a:lnTo>
                  <a:pt x="45" y="1"/>
                </a:lnTo>
                <a:lnTo>
                  <a:pt x="5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0" name="Line 89"/>
          <p:cNvSpPr>
            <a:spLocks noChangeShapeType="1"/>
          </p:cNvSpPr>
          <p:nvPr>
            <p:custDataLst>
              <p:tags r:id="rId69"/>
            </p:custDataLst>
          </p:nvPr>
        </p:nvSpPr>
        <p:spPr bwMode="auto">
          <a:xfrm>
            <a:off x="9326315" y="3988223"/>
            <a:ext cx="21208" cy="558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31" name="Freeform 90"/>
          <p:cNvSpPr>
            <a:spLocks/>
          </p:cNvSpPr>
          <p:nvPr>
            <p:custDataLst>
              <p:tags r:id="rId70"/>
            </p:custDataLst>
          </p:nvPr>
        </p:nvSpPr>
        <p:spPr bwMode="auto">
          <a:xfrm>
            <a:off x="9347523" y="3993803"/>
            <a:ext cx="1116" cy="58043"/>
          </a:xfrm>
          <a:custGeom>
            <a:avLst/>
            <a:gdLst>
              <a:gd name="T0" fmla="*/ 0 w 1588"/>
              <a:gd name="T1" fmla="*/ 0 h 13"/>
              <a:gd name="T2" fmla="*/ 0 w 1588"/>
              <a:gd name="T3" fmla="*/ 2147483647 h 13"/>
              <a:gd name="T4" fmla="*/ 0 w 1588"/>
              <a:gd name="T5" fmla="*/ 2147483647 h 13"/>
              <a:gd name="T6" fmla="*/ 0 60000 65536"/>
              <a:gd name="T7" fmla="*/ 0 60000 65536"/>
              <a:gd name="T8" fmla="*/ 0 60000 65536"/>
              <a:gd name="T9" fmla="*/ 0 w 1588"/>
              <a:gd name="T10" fmla="*/ 0 h 13"/>
              <a:gd name="T11" fmla="*/ 1588 w 1588"/>
              <a:gd name="T12" fmla="*/ 13 h 13"/>
            </a:gdLst>
            <a:ahLst/>
            <a:cxnLst>
              <a:cxn ang="T6">
                <a:pos x="T0" y="T1"/>
              </a:cxn>
              <a:cxn ang="T7">
                <a:pos x="T2" y="T3"/>
              </a:cxn>
              <a:cxn ang="T8">
                <a:pos x="T4" y="T5"/>
              </a:cxn>
            </a:cxnLst>
            <a:rect l="T9" t="T10" r="T11" b="T12"/>
            <a:pathLst>
              <a:path w="1588" h="13">
                <a:moveTo>
                  <a:pt x="0" y="0"/>
                </a:moveTo>
                <a:lnTo>
                  <a:pt x="0" y="6"/>
                </a:lnTo>
                <a:lnTo>
                  <a:pt x="0" y="1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2" name="Freeform 91"/>
          <p:cNvSpPr>
            <a:spLocks/>
          </p:cNvSpPr>
          <p:nvPr>
            <p:custDataLst>
              <p:tags r:id="rId71"/>
            </p:custDataLst>
          </p:nvPr>
        </p:nvSpPr>
        <p:spPr bwMode="auto">
          <a:xfrm>
            <a:off x="9300644" y="3988223"/>
            <a:ext cx="14510" cy="58043"/>
          </a:xfrm>
          <a:custGeom>
            <a:avLst/>
            <a:gdLst>
              <a:gd name="T0" fmla="*/ 0 w 26"/>
              <a:gd name="T1" fmla="*/ 0 h 58738"/>
              <a:gd name="T2" fmla="*/ 2147483647 w 26"/>
              <a:gd name="T3" fmla="*/ 0 h 58738"/>
              <a:gd name="T4" fmla="*/ 2147483647 w 26"/>
              <a:gd name="T5" fmla="*/ 0 h 58738"/>
              <a:gd name="T6" fmla="*/ 0 60000 65536"/>
              <a:gd name="T7" fmla="*/ 0 60000 65536"/>
              <a:gd name="T8" fmla="*/ 0 60000 65536"/>
              <a:gd name="T9" fmla="*/ 0 w 26"/>
              <a:gd name="T10" fmla="*/ 0 h 58738"/>
              <a:gd name="T11" fmla="*/ 26 w 26"/>
              <a:gd name="T12" fmla="*/ 58738 h 58738"/>
            </a:gdLst>
            <a:ahLst/>
            <a:cxnLst>
              <a:cxn ang="T6">
                <a:pos x="T0" y="T1"/>
              </a:cxn>
              <a:cxn ang="T7">
                <a:pos x="T2" y="T3"/>
              </a:cxn>
              <a:cxn ang="T8">
                <a:pos x="T4" y="T5"/>
              </a:cxn>
            </a:cxnLst>
            <a:rect l="T9" t="T10" r="T11" b="T12"/>
            <a:pathLst>
              <a:path w="26" h="58738">
                <a:moveTo>
                  <a:pt x="0" y="0"/>
                </a:moveTo>
                <a:lnTo>
                  <a:pt x="15" y="0"/>
                </a:lnTo>
                <a:lnTo>
                  <a:pt x="2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3" name="Freeform 92"/>
          <p:cNvSpPr>
            <a:spLocks/>
          </p:cNvSpPr>
          <p:nvPr>
            <p:custDataLst>
              <p:tags r:id="rId72"/>
            </p:custDataLst>
          </p:nvPr>
        </p:nvSpPr>
        <p:spPr bwMode="auto">
          <a:xfrm>
            <a:off x="9295061" y="3969247"/>
            <a:ext cx="5581" cy="60275"/>
          </a:xfrm>
          <a:custGeom>
            <a:avLst/>
            <a:gdLst>
              <a:gd name="T0" fmla="*/ 2147483647 w 20"/>
              <a:gd name="T1" fmla="*/ 0 h 25"/>
              <a:gd name="T2" fmla="*/ 0 w 20"/>
              <a:gd name="T3" fmla="*/ 2147483647 h 25"/>
              <a:gd name="T4" fmla="*/ 2147483647 w 20"/>
              <a:gd name="T5" fmla="*/ 2147483647 h 25"/>
              <a:gd name="T6" fmla="*/ 2147483647 w 20"/>
              <a:gd name="T7" fmla="*/ 2147483647 h 25"/>
              <a:gd name="T8" fmla="*/ 2147483647 w 20"/>
              <a:gd name="T9" fmla="*/ 2147483647 h 25"/>
              <a:gd name="T10" fmla="*/ 2147483647 w 20"/>
              <a:gd name="T11" fmla="*/ 2147483647 h 25"/>
              <a:gd name="T12" fmla="*/ 2147483647 w 20"/>
              <a:gd name="T13" fmla="*/ 0 h 25"/>
              <a:gd name="T14" fmla="*/ 0 60000 65536"/>
              <a:gd name="T15" fmla="*/ 0 60000 65536"/>
              <a:gd name="T16" fmla="*/ 0 60000 65536"/>
              <a:gd name="T17" fmla="*/ 0 60000 65536"/>
              <a:gd name="T18" fmla="*/ 0 60000 65536"/>
              <a:gd name="T19" fmla="*/ 0 60000 65536"/>
              <a:gd name="T20" fmla="*/ 0 60000 65536"/>
              <a:gd name="T21" fmla="*/ 0 w 20"/>
              <a:gd name="T22" fmla="*/ 0 h 25"/>
              <a:gd name="T23" fmla="*/ 20 w 2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5">
                <a:moveTo>
                  <a:pt x="20" y="0"/>
                </a:moveTo>
                <a:lnTo>
                  <a:pt x="0" y="13"/>
                </a:lnTo>
                <a:lnTo>
                  <a:pt x="4" y="18"/>
                </a:lnTo>
                <a:lnTo>
                  <a:pt x="10" y="21"/>
                </a:lnTo>
                <a:lnTo>
                  <a:pt x="14" y="24"/>
                </a:lnTo>
                <a:lnTo>
                  <a:pt x="20" y="25"/>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4" name="Freeform 93"/>
          <p:cNvSpPr>
            <a:spLocks/>
          </p:cNvSpPr>
          <p:nvPr>
            <p:custDataLst>
              <p:tags r:id="rId73"/>
            </p:custDataLst>
          </p:nvPr>
        </p:nvSpPr>
        <p:spPr bwMode="auto">
          <a:xfrm>
            <a:off x="9375430" y="3695776"/>
            <a:ext cx="2232" cy="56926"/>
          </a:xfrm>
          <a:custGeom>
            <a:avLst/>
            <a:gdLst>
              <a:gd name="T0" fmla="*/ 0 w 6"/>
              <a:gd name="T1" fmla="*/ 2147483647 h 24"/>
              <a:gd name="T2" fmla="*/ 0 w 6"/>
              <a:gd name="T3" fmla="*/ 0 h 24"/>
              <a:gd name="T4" fmla="*/ 2147483647 w 6"/>
              <a:gd name="T5" fmla="*/ 2147483647 h 24"/>
              <a:gd name="T6" fmla="*/ 0 w 6"/>
              <a:gd name="T7" fmla="*/ 2147483647 h 24"/>
              <a:gd name="T8" fmla="*/ 0 60000 65536"/>
              <a:gd name="T9" fmla="*/ 0 60000 65536"/>
              <a:gd name="T10" fmla="*/ 0 60000 65536"/>
              <a:gd name="T11" fmla="*/ 0 60000 65536"/>
              <a:gd name="T12" fmla="*/ 0 w 6"/>
              <a:gd name="T13" fmla="*/ 0 h 24"/>
              <a:gd name="T14" fmla="*/ 6 w 6"/>
              <a:gd name="T15" fmla="*/ 24 h 24"/>
            </a:gdLst>
            <a:ahLst/>
            <a:cxnLst>
              <a:cxn ang="T8">
                <a:pos x="T0" y="T1"/>
              </a:cxn>
              <a:cxn ang="T9">
                <a:pos x="T2" y="T3"/>
              </a:cxn>
              <a:cxn ang="T10">
                <a:pos x="T4" y="T5"/>
              </a:cxn>
              <a:cxn ang="T11">
                <a:pos x="T6" y="T7"/>
              </a:cxn>
            </a:cxnLst>
            <a:rect l="T12" t="T13" r="T14" b="T15"/>
            <a:pathLst>
              <a:path w="6" h="24">
                <a:moveTo>
                  <a:pt x="0" y="24"/>
                </a:moveTo>
                <a:lnTo>
                  <a:pt x="0" y="0"/>
                </a:lnTo>
                <a:lnTo>
                  <a:pt x="6" y="12"/>
                </a:lnTo>
                <a:lnTo>
                  <a:pt x="0" y="2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435" name="Group 94"/>
          <p:cNvGrpSpPr>
            <a:grpSpLocks/>
          </p:cNvGrpSpPr>
          <p:nvPr>
            <p:custDataLst>
              <p:tags r:id="rId74"/>
            </p:custDataLst>
          </p:nvPr>
        </p:nvGrpSpPr>
        <p:grpSpPr bwMode="auto">
          <a:xfrm>
            <a:off x="9250413" y="3367609"/>
            <a:ext cx="162967" cy="113854"/>
            <a:chOff x="5379" y="2466"/>
            <a:chExt cx="122" cy="71"/>
          </a:xfrm>
        </p:grpSpPr>
        <p:sp>
          <p:nvSpPr>
            <p:cNvPr id="15846" name="Freeform 95"/>
            <p:cNvSpPr>
              <a:spLocks/>
            </p:cNvSpPr>
            <p:nvPr/>
          </p:nvSpPr>
          <p:spPr bwMode="auto">
            <a:xfrm>
              <a:off x="5428" y="2492"/>
              <a:ext cx="6" cy="9"/>
            </a:xfrm>
            <a:custGeom>
              <a:avLst/>
              <a:gdLst>
                <a:gd name="T0" fmla="*/ 0 w 19"/>
                <a:gd name="T1" fmla="*/ 0 h 25"/>
                <a:gd name="T2" fmla="*/ 0 w 19"/>
                <a:gd name="T3" fmla="*/ 0 h 25"/>
                <a:gd name="T4" fmla="*/ 0 w 19"/>
                <a:gd name="T5" fmla="*/ 0 h 25"/>
                <a:gd name="T6" fmla="*/ 0 w 19"/>
                <a:gd name="T7" fmla="*/ 0 h 25"/>
                <a:gd name="T8" fmla="*/ 0 w 19"/>
                <a:gd name="T9" fmla="*/ 0 h 25"/>
                <a:gd name="T10" fmla="*/ 0 w 19"/>
                <a:gd name="T11" fmla="*/ 0 h 25"/>
                <a:gd name="T12" fmla="*/ 0 w 19"/>
                <a:gd name="T13" fmla="*/ 0 h 25"/>
                <a:gd name="T14" fmla="*/ 0 w 19"/>
                <a:gd name="T15" fmla="*/ 0 h 25"/>
                <a:gd name="T16" fmla="*/ 0 w 19"/>
                <a:gd name="T17" fmla="*/ 0 h 25"/>
                <a:gd name="T18" fmla="*/ 0 w 19"/>
                <a:gd name="T19" fmla="*/ 0 h 25"/>
                <a:gd name="T20" fmla="*/ 0 w 19"/>
                <a:gd name="T21" fmla="*/ 0 h 25"/>
                <a:gd name="T22" fmla="*/ 0 w 19"/>
                <a:gd name="T23" fmla="*/ 0 h 25"/>
                <a:gd name="T24" fmla="*/ 0 w 19"/>
                <a:gd name="T25" fmla="*/ 0 h 25"/>
                <a:gd name="T26" fmla="*/ 0 w 19"/>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5"/>
                <a:gd name="T44" fmla="*/ 19 w 19"/>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7" name="Freeform 96"/>
            <p:cNvSpPr>
              <a:spLocks/>
            </p:cNvSpPr>
            <p:nvPr/>
          </p:nvSpPr>
          <p:spPr bwMode="auto">
            <a:xfrm>
              <a:off x="5379" y="2505"/>
              <a:ext cx="7" cy="6"/>
            </a:xfrm>
            <a:custGeom>
              <a:avLst/>
              <a:gdLst>
                <a:gd name="T0" fmla="*/ 0 w 26"/>
                <a:gd name="T1" fmla="*/ 0 h 18"/>
                <a:gd name="T2" fmla="*/ 0 w 26"/>
                <a:gd name="T3" fmla="*/ 0 h 18"/>
                <a:gd name="T4" fmla="*/ 0 w 26"/>
                <a:gd name="T5" fmla="*/ 0 h 18"/>
                <a:gd name="T6" fmla="*/ 0 w 26"/>
                <a:gd name="T7" fmla="*/ 0 h 18"/>
                <a:gd name="T8" fmla="*/ 0 w 26"/>
                <a:gd name="T9" fmla="*/ 0 h 18"/>
                <a:gd name="T10" fmla="*/ 0 w 26"/>
                <a:gd name="T11" fmla="*/ 0 h 18"/>
                <a:gd name="T12" fmla="*/ 0 w 26"/>
                <a:gd name="T13" fmla="*/ 0 h 18"/>
                <a:gd name="T14" fmla="*/ 0 w 26"/>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8"/>
                <a:gd name="T26" fmla="*/ 26 w 26"/>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8">
                  <a:moveTo>
                    <a:pt x="26" y="18"/>
                  </a:moveTo>
                  <a:lnTo>
                    <a:pt x="7" y="18"/>
                  </a:lnTo>
                  <a:lnTo>
                    <a:pt x="3" y="9"/>
                  </a:lnTo>
                  <a:lnTo>
                    <a:pt x="0" y="0"/>
                  </a:lnTo>
                  <a:lnTo>
                    <a:pt x="6" y="2"/>
                  </a:lnTo>
                  <a:lnTo>
                    <a:pt x="13" y="6"/>
                  </a:lnTo>
                  <a:lnTo>
                    <a:pt x="20" y="12"/>
                  </a:lnTo>
                  <a:lnTo>
                    <a:pt x="26"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8" name="Freeform 97"/>
            <p:cNvSpPr>
              <a:spLocks/>
            </p:cNvSpPr>
            <p:nvPr/>
          </p:nvSpPr>
          <p:spPr bwMode="auto">
            <a:xfrm>
              <a:off x="5392" y="2466"/>
              <a:ext cx="5" cy="6"/>
            </a:xfrm>
            <a:custGeom>
              <a:avLst/>
              <a:gdLst>
                <a:gd name="T0" fmla="*/ 0 w 13"/>
                <a:gd name="T1" fmla="*/ 0 h 18"/>
                <a:gd name="T2" fmla="*/ 0 w 13"/>
                <a:gd name="T3" fmla="*/ 0 h 18"/>
                <a:gd name="T4" fmla="*/ 0 w 13"/>
                <a:gd name="T5" fmla="*/ 0 h 18"/>
                <a:gd name="T6" fmla="*/ 0 60000 65536"/>
                <a:gd name="T7" fmla="*/ 0 60000 65536"/>
                <a:gd name="T8" fmla="*/ 0 60000 65536"/>
                <a:gd name="T9" fmla="*/ 0 w 13"/>
                <a:gd name="T10" fmla="*/ 0 h 18"/>
                <a:gd name="T11" fmla="*/ 13 w 13"/>
                <a:gd name="T12" fmla="*/ 18 h 18"/>
              </a:gdLst>
              <a:ahLst/>
              <a:cxnLst>
                <a:cxn ang="T6">
                  <a:pos x="T0" y="T1"/>
                </a:cxn>
                <a:cxn ang="T7">
                  <a:pos x="T2" y="T3"/>
                </a:cxn>
                <a:cxn ang="T8">
                  <a:pos x="T4" y="T5"/>
                </a:cxn>
              </a:cxnLst>
              <a:rect l="T9" t="T10" r="T11" b="T12"/>
              <a:pathLst>
                <a:path w="13" h="18">
                  <a:moveTo>
                    <a:pt x="0" y="18"/>
                  </a:moveTo>
                  <a:lnTo>
                    <a:pt x="13" y="0"/>
                  </a:lnTo>
                  <a:lnTo>
                    <a:pt x="0"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9" name="Freeform 98"/>
            <p:cNvSpPr>
              <a:spLocks/>
            </p:cNvSpPr>
            <p:nvPr/>
          </p:nvSpPr>
          <p:spPr bwMode="auto">
            <a:xfrm>
              <a:off x="5426" y="2468"/>
              <a:ext cx="8" cy="8"/>
            </a:xfrm>
            <a:custGeom>
              <a:avLst/>
              <a:gdLst>
                <a:gd name="T0" fmla="*/ 0 w 26"/>
                <a:gd name="T1" fmla="*/ 0 h 24"/>
                <a:gd name="T2" fmla="*/ 0 w 26"/>
                <a:gd name="T3" fmla="*/ 0 h 24"/>
                <a:gd name="T4" fmla="*/ 0 w 26"/>
                <a:gd name="T5" fmla="*/ 0 h 24"/>
                <a:gd name="T6" fmla="*/ 0 w 26"/>
                <a:gd name="T7" fmla="*/ 0 h 24"/>
                <a:gd name="T8" fmla="*/ 0 w 26"/>
                <a:gd name="T9" fmla="*/ 0 h 24"/>
                <a:gd name="T10" fmla="*/ 0 w 26"/>
                <a:gd name="T11" fmla="*/ 0 h 24"/>
                <a:gd name="T12" fmla="*/ 0 w 26"/>
                <a:gd name="T13" fmla="*/ 0 h 24"/>
                <a:gd name="T14" fmla="*/ 0 w 26"/>
                <a:gd name="T15" fmla="*/ 0 h 24"/>
                <a:gd name="T16" fmla="*/ 0 w 26"/>
                <a:gd name="T17" fmla="*/ 0 h 24"/>
                <a:gd name="T18" fmla="*/ 0 w 2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4"/>
                <a:gd name="T32" fmla="*/ 26 w 26"/>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50" name="Freeform 99"/>
            <p:cNvSpPr>
              <a:spLocks/>
            </p:cNvSpPr>
            <p:nvPr/>
          </p:nvSpPr>
          <p:spPr bwMode="auto">
            <a:xfrm>
              <a:off x="5490" y="2490"/>
              <a:ext cx="11" cy="2"/>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 name="T15" fmla="*/ 0 w 34"/>
                <a:gd name="T16" fmla="*/ 0 h 6"/>
                <a:gd name="T17" fmla="*/ 34 w 34"/>
                <a:gd name="T18" fmla="*/ 6 h 6"/>
              </a:gdLst>
              <a:ahLst/>
              <a:cxnLst>
                <a:cxn ang="T10">
                  <a:pos x="T0" y="T1"/>
                </a:cxn>
                <a:cxn ang="T11">
                  <a:pos x="T2" y="T3"/>
                </a:cxn>
                <a:cxn ang="T12">
                  <a:pos x="T4" y="T5"/>
                </a:cxn>
                <a:cxn ang="T13">
                  <a:pos x="T6" y="T7"/>
                </a:cxn>
                <a:cxn ang="T14">
                  <a:pos x="T8" y="T9"/>
                </a:cxn>
              </a:cxnLst>
              <a:rect l="T15" t="T16" r="T17" b="T18"/>
              <a:pathLst>
                <a:path w="34" h="6">
                  <a:moveTo>
                    <a:pt x="0" y="6"/>
                  </a:moveTo>
                  <a:lnTo>
                    <a:pt x="10" y="6"/>
                  </a:lnTo>
                  <a:lnTo>
                    <a:pt x="17" y="5"/>
                  </a:lnTo>
                  <a:lnTo>
                    <a:pt x="25" y="4"/>
                  </a:lnTo>
                  <a:lnTo>
                    <a:pt x="34"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51" name="Line 100"/>
            <p:cNvSpPr>
              <a:spLocks noChangeShapeType="1"/>
            </p:cNvSpPr>
            <p:nvPr/>
          </p:nvSpPr>
          <p:spPr bwMode="auto">
            <a:xfrm flipH="1">
              <a:off x="5495" y="249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52" name="Freeform 101"/>
            <p:cNvSpPr>
              <a:spLocks/>
            </p:cNvSpPr>
            <p:nvPr/>
          </p:nvSpPr>
          <p:spPr bwMode="auto">
            <a:xfrm>
              <a:off x="5464" y="2530"/>
              <a:ext cx="1" cy="7"/>
            </a:xfrm>
            <a:custGeom>
              <a:avLst/>
              <a:gdLst>
                <a:gd name="T0" fmla="*/ 0 w 1"/>
                <a:gd name="T1" fmla="*/ 0 h 19"/>
                <a:gd name="T2" fmla="*/ 0 w 1"/>
                <a:gd name="T3" fmla="*/ 0 h 19"/>
                <a:gd name="T4" fmla="*/ 0 w 1"/>
                <a:gd name="T5" fmla="*/ 0 h 19"/>
                <a:gd name="T6" fmla="*/ 0 60000 65536"/>
                <a:gd name="T7" fmla="*/ 0 60000 65536"/>
                <a:gd name="T8" fmla="*/ 0 60000 65536"/>
                <a:gd name="T9" fmla="*/ 0 w 1"/>
                <a:gd name="T10" fmla="*/ 0 h 19"/>
                <a:gd name="T11" fmla="*/ 1 w 1"/>
                <a:gd name="T12" fmla="*/ 19 h 19"/>
              </a:gdLst>
              <a:ahLst/>
              <a:cxnLst>
                <a:cxn ang="T6">
                  <a:pos x="T0" y="T1"/>
                </a:cxn>
                <a:cxn ang="T7">
                  <a:pos x="T2" y="T3"/>
                </a:cxn>
                <a:cxn ang="T8">
                  <a:pos x="T4" y="T5"/>
                </a:cxn>
              </a:cxnLst>
              <a:rect l="T9" t="T10" r="T11" b="T12"/>
              <a:pathLst>
                <a:path w="1" h="19">
                  <a:moveTo>
                    <a:pt x="0" y="19"/>
                  </a:moveTo>
                  <a:lnTo>
                    <a:pt x="0" y="9"/>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53" name="Line 102"/>
            <p:cNvSpPr>
              <a:spLocks noChangeShapeType="1"/>
            </p:cNvSpPr>
            <p:nvPr/>
          </p:nvSpPr>
          <p:spPr bwMode="auto">
            <a:xfrm>
              <a:off x="5464" y="253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54" name="Freeform 103"/>
            <p:cNvSpPr>
              <a:spLocks/>
            </p:cNvSpPr>
            <p:nvPr/>
          </p:nvSpPr>
          <p:spPr bwMode="auto">
            <a:xfrm>
              <a:off x="5466" y="2530"/>
              <a:ext cx="4" cy="2"/>
            </a:xfrm>
            <a:custGeom>
              <a:avLst/>
              <a:gdLst>
                <a:gd name="T0" fmla="*/ 0 w 14"/>
                <a:gd name="T1" fmla="*/ 0 h 6"/>
                <a:gd name="T2" fmla="*/ 0 w 14"/>
                <a:gd name="T3" fmla="*/ 0 h 6"/>
                <a:gd name="T4" fmla="*/ 0 w 14"/>
                <a:gd name="T5" fmla="*/ 0 h 6"/>
                <a:gd name="T6" fmla="*/ 0 60000 65536"/>
                <a:gd name="T7" fmla="*/ 0 60000 65536"/>
                <a:gd name="T8" fmla="*/ 0 60000 65536"/>
                <a:gd name="T9" fmla="*/ 0 w 14"/>
                <a:gd name="T10" fmla="*/ 0 h 6"/>
                <a:gd name="T11" fmla="*/ 14 w 14"/>
                <a:gd name="T12" fmla="*/ 6 h 6"/>
              </a:gdLst>
              <a:ahLst/>
              <a:cxnLst>
                <a:cxn ang="T6">
                  <a:pos x="T0" y="T1"/>
                </a:cxn>
                <a:cxn ang="T7">
                  <a:pos x="T2" y="T3"/>
                </a:cxn>
                <a:cxn ang="T8">
                  <a:pos x="T4" y="T5"/>
                </a:cxn>
              </a:cxnLst>
              <a:rect l="T9" t="T10" r="T11" b="T12"/>
              <a:pathLst>
                <a:path w="14" h="6">
                  <a:moveTo>
                    <a:pt x="14" y="0"/>
                  </a:moveTo>
                  <a:lnTo>
                    <a:pt x="7" y="3"/>
                  </a:lnTo>
                  <a:lnTo>
                    <a:pt x="0" y="6"/>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436" name="Freeform 104"/>
          <p:cNvSpPr>
            <a:spLocks/>
          </p:cNvSpPr>
          <p:nvPr>
            <p:custDataLst>
              <p:tags r:id="rId75"/>
            </p:custDataLst>
          </p:nvPr>
        </p:nvSpPr>
        <p:spPr bwMode="auto">
          <a:xfrm>
            <a:off x="7833942" y="3229200"/>
            <a:ext cx="6697" cy="56926"/>
          </a:xfrm>
          <a:custGeom>
            <a:avLst/>
            <a:gdLst>
              <a:gd name="T0" fmla="*/ 2147483647 w 26"/>
              <a:gd name="T1" fmla="*/ 2147483647 h 111"/>
              <a:gd name="T2" fmla="*/ 2147483647 w 26"/>
              <a:gd name="T3" fmla="*/ 2147483647 h 111"/>
              <a:gd name="T4" fmla="*/ 2147483647 w 26"/>
              <a:gd name="T5" fmla="*/ 2147483647 h 111"/>
              <a:gd name="T6" fmla="*/ 2147483647 w 26"/>
              <a:gd name="T7" fmla="*/ 2147483647 h 111"/>
              <a:gd name="T8" fmla="*/ 2147483647 w 26"/>
              <a:gd name="T9" fmla="*/ 2147483647 h 111"/>
              <a:gd name="T10" fmla="*/ 0 w 26"/>
              <a:gd name="T11" fmla="*/ 2147483647 h 111"/>
              <a:gd name="T12" fmla="*/ 0 w 26"/>
              <a:gd name="T13" fmla="*/ 2147483647 h 111"/>
              <a:gd name="T14" fmla="*/ 0 w 26"/>
              <a:gd name="T15" fmla="*/ 2147483647 h 111"/>
              <a:gd name="T16" fmla="*/ 2147483647 w 26"/>
              <a:gd name="T17" fmla="*/ 2147483647 h 111"/>
              <a:gd name="T18" fmla="*/ 2147483647 w 26"/>
              <a:gd name="T19" fmla="*/ 2147483647 h 111"/>
              <a:gd name="T20" fmla="*/ 2147483647 w 26"/>
              <a:gd name="T21" fmla="*/ 2147483647 h 111"/>
              <a:gd name="T22" fmla="*/ 2147483647 w 26"/>
              <a:gd name="T23" fmla="*/ 2147483647 h 111"/>
              <a:gd name="T24" fmla="*/ 2147483647 w 26"/>
              <a:gd name="T25" fmla="*/ 2147483647 h 111"/>
              <a:gd name="T26" fmla="*/ 2147483647 w 26"/>
              <a:gd name="T27" fmla="*/ 2147483647 h 111"/>
              <a:gd name="T28" fmla="*/ 2147483647 w 26"/>
              <a:gd name="T29" fmla="*/ 0 h 111"/>
              <a:gd name="T30" fmla="*/ 2147483647 w 26"/>
              <a:gd name="T31" fmla="*/ 2147483647 h 111"/>
              <a:gd name="T32" fmla="*/ 2147483647 w 26"/>
              <a:gd name="T33" fmla="*/ 2147483647 h 111"/>
              <a:gd name="T34" fmla="*/ 2147483647 w 26"/>
              <a:gd name="T35" fmla="*/ 2147483647 h 111"/>
              <a:gd name="T36" fmla="*/ 2147483647 w 26"/>
              <a:gd name="T37" fmla="*/ 2147483647 h 111"/>
              <a:gd name="T38" fmla="*/ 2147483647 w 26"/>
              <a:gd name="T39" fmla="*/ 2147483647 h 111"/>
              <a:gd name="T40" fmla="*/ 2147483647 w 26"/>
              <a:gd name="T41" fmla="*/ 2147483647 h 111"/>
              <a:gd name="T42" fmla="*/ 2147483647 w 26"/>
              <a:gd name="T43" fmla="*/ 2147483647 h 111"/>
              <a:gd name="T44" fmla="*/ 2147483647 w 26"/>
              <a:gd name="T45" fmla="*/ 2147483647 h 111"/>
              <a:gd name="T46" fmla="*/ 2147483647 w 26"/>
              <a:gd name="T47" fmla="*/ 2147483647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111"/>
              <a:gd name="T74" fmla="*/ 26 w 26"/>
              <a:gd name="T75" fmla="*/ 111 h 1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7" name="Freeform 105"/>
          <p:cNvSpPr>
            <a:spLocks/>
          </p:cNvSpPr>
          <p:nvPr>
            <p:custDataLst>
              <p:tags r:id="rId76"/>
            </p:custDataLst>
          </p:nvPr>
        </p:nvSpPr>
        <p:spPr bwMode="auto">
          <a:xfrm>
            <a:off x="4734223" y="5368974"/>
            <a:ext cx="53579" cy="59160"/>
          </a:xfrm>
          <a:custGeom>
            <a:avLst/>
            <a:gdLst>
              <a:gd name="T0" fmla="*/ 0 w 126"/>
              <a:gd name="T1" fmla="*/ 2147483647 h 62"/>
              <a:gd name="T2" fmla="*/ 2147483647 w 126"/>
              <a:gd name="T3" fmla="*/ 2147483647 h 62"/>
              <a:gd name="T4" fmla="*/ 2147483647 w 126"/>
              <a:gd name="T5" fmla="*/ 2147483647 h 62"/>
              <a:gd name="T6" fmla="*/ 2147483647 w 126"/>
              <a:gd name="T7" fmla="*/ 2147483647 h 62"/>
              <a:gd name="T8" fmla="*/ 2147483647 w 126"/>
              <a:gd name="T9" fmla="*/ 2147483647 h 62"/>
              <a:gd name="T10" fmla="*/ 2147483647 w 126"/>
              <a:gd name="T11" fmla="*/ 2147483647 h 62"/>
              <a:gd name="T12" fmla="*/ 2147483647 w 126"/>
              <a:gd name="T13" fmla="*/ 2147483647 h 62"/>
              <a:gd name="T14" fmla="*/ 2147483647 w 126"/>
              <a:gd name="T15" fmla="*/ 2147483647 h 62"/>
              <a:gd name="T16" fmla="*/ 2147483647 w 126"/>
              <a:gd name="T17" fmla="*/ 2147483647 h 62"/>
              <a:gd name="T18" fmla="*/ 2147483647 w 126"/>
              <a:gd name="T19" fmla="*/ 2147483647 h 62"/>
              <a:gd name="T20" fmla="*/ 2147483647 w 126"/>
              <a:gd name="T21" fmla="*/ 2147483647 h 62"/>
              <a:gd name="T22" fmla="*/ 2147483647 w 126"/>
              <a:gd name="T23" fmla="*/ 2147483647 h 62"/>
              <a:gd name="T24" fmla="*/ 2147483647 w 126"/>
              <a:gd name="T25" fmla="*/ 2147483647 h 62"/>
              <a:gd name="T26" fmla="*/ 2147483647 w 126"/>
              <a:gd name="T27" fmla="*/ 2147483647 h 62"/>
              <a:gd name="T28" fmla="*/ 2147483647 w 126"/>
              <a:gd name="T29" fmla="*/ 2147483647 h 62"/>
              <a:gd name="T30" fmla="*/ 2147483647 w 126"/>
              <a:gd name="T31" fmla="*/ 2147483647 h 62"/>
              <a:gd name="T32" fmla="*/ 2147483647 w 126"/>
              <a:gd name="T33" fmla="*/ 2147483647 h 62"/>
              <a:gd name="T34" fmla="*/ 2147483647 w 126"/>
              <a:gd name="T35" fmla="*/ 2147483647 h 62"/>
              <a:gd name="T36" fmla="*/ 2147483647 w 126"/>
              <a:gd name="T37" fmla="*/ 2147483647 h 62"/>
              <a:gd name="T38" fmla="*/ 2147483647 w 126"/>
              <a:gd name="T39" fmla="*/ 2147483647 h 62"/>
              <a:gd name="T40" fmla="*/ 2147483647 w 126"/>
              <a:gd name="T41" fmla="*/ 2147483647 h 62"/>
              <a:gd name="T42" fmla="*/ 2147483647 w 126"/>
              <a:gd name="T43" fmla="*/ 2147483647 h 62"/>
              <a:gd name="T44" fmla="*/ 2147483647 w 126"/>
              <a:gd name="T45" fmla="*/ 2147483647 h 62"/>
              <a:gd name="T46" fmla="*/ 2147483647 w 126"/>
              <a:gd name="T47" fmla="*/ 2147483647 h 62"/>
              <a:gd name="T48" fmla="*/ 2147483647 w 126"/>
              <a:gd name="T49" fmla="*/ 0 h 62"/>
              <a:gd name="T50" fmla="*/ 0 w 126"/>
              <a:gd name="T51" fmla="*/ 0 h 62"/>
              <a:gd name="T52" fmla="*/ 0 w 126"/>
              <a:gd name="T53" fmla="*/ 2147483647 h 62"/>
              <a:gd name="T54" fmla="*/ 0 w 126"/>
              <a:gd name="T55" fmla="*/ 2147483647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6"/>
              <a:gd name="T85" fmla="*/ 0 h 62"/>
              <a:gd name="T86" fmla="*/ 126 w 126"/>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8" name="Freeform 106"/>
          <p:cNvSpPr>
            <a:spLocks/>
          </p:cNvSpPr>
          <p:nvPr>
            <p:custDataLst>
              <p:tags r:id="rId77"/>
            </p:custDataLst>
          </p:nvPr>
        </p:nvSpPr>
        <p:spPr bwMode="auto">
          <a:xfrm>
            <a:off x="7035850" y="5207125"/>
            <a:ext cx="30138" cy="55811"/>
          </a:xfrm>
          <a:custGeom>
            <a:avLst/>
            <a:gdLst>
              <a:gd name="T0" fmla="*/ 0 w 66"/>
              <a:gd name="T1" fmla="*/ 0 h 44"/>
              <a:gd name="T2" fmla="*/ 2147483647 w 66"/>
              <a:gd name="T3" fmla="*/ 2147483647 h 44"/>
              <a:gd name="T4" fmla="*/ 2147483647 w 66"/>
              <a:gd name="T5" fmla="*/ 2147483647 h 44"/>
              <a:gd name="T6" fmla="*/ 2147483647 w 66"/>
              <a:gd name="T7" fmla="*/ 2147483647 h 44"/>
              <a:gd name="T8" fmla="*/ 2147483647 w 66"/>
              <a:gd name="T9" fmla="*/ 2147483647 h 44"/>
              <a:gd name="T10" fmla="*/ 2147483647 w 66"/>
              <a:gd name="T11" fmla="*/ 2147483647 h 44"/>
              <a:gd name="T12" fmla="*/ 2147483647 w 66"/>
              <a:gd name="T13" fmla="*/ 2147483647 h 44"/>
              <a:gd name="T14" fmla="*/ 2147483647 w 66"/>
              <a:gd name="T15" fmla="*/ 2147483647 h 44"/>
              <a:gd name="T16" fmla="*/ 2147483647 w 66"/>
              <a:gd name="T17" fmla="*/ 2147483647 h 44"/>
              <a:gd name="T18" fmla="*/ 2147483647 w 66"/>
              <a:gd name="T19" fmla="*/ 2147483647 h 44"/>
              <a:gd name="T20" fmla="*/ 2147483647 w 66"/>
              <a:gd name="T21" fmla="*/ 2147483647 h 44"/>
              <a:gd name="T22" fmla="*/ 2147483647 w 66"/>
              <a:gd name="T23" fmla="*/ 2147483647 h 44"/>
              <a:gd name="T24" fmla="*/ 2147483647 w 66"/>
              <a:gd name="T25" fmla="*/ 2147483647 h 44"/>
              <a:gd name="T26" fmla="*/ 2147483647 w 66"/>
              <a:gd name="T27" fmla="*/ 2147483647 h 44"/>
              <a:gd name="T28" fmla="*/ 2147483647 w 66"/>
              <a:gd name="T29" fmla="*/ 2147483647 h 44"/>
              <a:gd name="T30" fmla="*/ 2147483647 w 66"/>
              <a:gd name="T31" fmla="*/ 2147483647 h 44"/>
              <a:gd name="T32" fmla="*/ 2147483647 w 66"/>
              <a:gd name="T33" fmla="*/ 2147483647 h 44"/>
              <a:gd name="T34" fmla="*/ 2147483647 w 66"/>
              <a:gd name="T35" fmla="*/ 2147483647 h 44"/>
              <a:gd name="T36" fmla="*/ 0 w 66"/>
              <a:gd name="T37" fmla="*/ 2147483647 h 44"/>
              <a:gd name="T38" fmla="*/ 0 w 66"/>
              <a:gd name="T39" fmla="*/ 2147483647 h 44"/>
              <a:gd name="T40" fmla="*/ 0 w 66"/>
              <a:gd name="T41" fmla="*/ 2147483647 h 44"/>
              <a:gd name="T42" fmla="*/ 0 w 66"/>
              <a:gd name="T43" fmla="*/ 2147483647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
              <a:gd name="T70" fmla="*/ 0 h 44"/>
              <a:gd name="T71" fmla="*/ 66 w 66"/>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39" name="Freeform 107"/>
          <p:cNvSpPr>
            <a:spLocks/>
          </p:cNvSpPr>
          <p:nvPr>
            <p:custDataLst>
              <p:tags r:id="rId78"/>
            </p:custDataLst>
          </p:nvPr>
        </p:nvSpPr>
        <p:spPr bwMode="auto">
          <a:xfrm>
            <a:off x="9190138" y="1977927"/>
            <a:ext cx="20092" cy="56927"/>
          </a:xfrm>
          <a:custGeom>
            <a:avLst/>
            <a:gdLst>
              <a:gd name="T0" fmla="*/ 2147483647 w 46"/>
              <a:gd name="T1" fmla="*/ 0 h 16"/>
              <a:gd name="T2" fmla="*/ 2147483647 w 46"/>
              <a:gd name="T3" fmla="*/ 2147483647 h 16"/>
              <a:gd name="T4" fmla="*/ 2147483647 w 46"/>
              <a:gd name="T5" fmla="*/ 2147483647 h 16"/>
              <a:gd name="T6" fmla="*/ 2147483647 w 46"/>
              <a:gd name="T7" fmla="*/ 2147483647 h 16"/>
              <a:gd name="T8" fmla="*/ 2147483647 w 46"/>
              <a:gd name="T9" fmla="*/ 2147483647 h 16"/>
              <a:gd name="T10" fmla="*/ 2147483647 w 46"/>
              <a:gd name="T11" fmla="*/ 2147483647 h 16"/>
              <a:gd name="T12" fmla="*/ 2147483647 w 46"/>
              <a:gd name="T13" fmla="*/ 2147483647 h 16"/>
              <a:gd name="T14" fmla="*/ 2147483647 w 46"/>
              <a:gd name="T15" fmla="*/ 2147483647 h 16"/>
              <a:gd name="T16" fmla="*/ 2147483647 w 46"/>
              <a:gd name="T17" fmla="*/ 2147483647 h 16"/>
              <a:gd name="T18" fmla="*/ 2147483647 w 46"/>
              <a:gd name="T19" fmla="*/ 2147483647 h 16"/>
              <a:gd name="T20" fmla="*/ 0 w 46"/>
              <a:gd name="T21" fmla="*/ 0 h 16"/>
              <a:gd name="T22" fmla="*/ 214748364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16"/>
              <a:gd name="T38" fmla="*/ 46 w 4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0" name="Freeform 108"/>
          <p:cNvSpPr>
            <a:spLocks/>
          </p:cNvSpPr>
          <p:nvPr>
            <p:custDataLst>
              <p:tags r:id="rId79"/>
            </p:custDataLst>
          </p:nvPr>
        </p:nvSpPr>
        <p:spPr bwMode="auto">
          <a:xfrm>
            <a:off x="9366499" y="2011414"/>
            <a:ext cx="15627" cy="56927"/>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0 w 39"/>
              <a:gd name="T21" fmla="*/ 0 h 26"/>
              <a:gd name="T22" fmla="*/ 2147483647 w 39"/>
              <a:gd name="T23" fmla="*/ 2147483647 h 26"/>
              <a:gd name="T24" fmla="*/ 2147483647 w 39"/>
              <a:gd name="T25" fmla="*/ 2147483647 h 26"/>
              <a:gd name="T26" fmla="*/ 2147483647 w 39"/>
              <a:gd name="T27" fmla="*/ 2147483647 h 26"/>
              <a:gd name="T28" fmla="*/ 2147483647 w 39"/>
              <a:gd name="T29" fmla="*/ 2147483647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26"/>
              <a:gd name="T47" fmla="*/ 39 w 39"/>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1" name="Freeform 109"/>
          <p:cNvSpPr>
            <a:spLocks/>
          </p:cNvSpPr>
          <p:nvPr>
            <p:custDataLst>
              <p:tags r:id="rId80"/>
            </p:custDataLst>
          </p:nvPr>
        </p:nvSpPr>
        <p:spPr bwMode="auto">
          <a:xfrm>
            <a:off x="8815090" y="2241351"/>
            <a:ext cx="5581" cy="59160"/>
          </a:xfrm>
          <a:custGeom>
            <a:avLst/>
            <a:gdLst>
              <a:gd name="T0" fmla="*/ 2147483647 w 11"/>
              <a:gd name="T1" fmla="*/ 0 h 25"/>
              <a:gd name="T2" fmla="*/ 2147483647 w 11"/>
              <a:gd name="T3" fmla="*/ 2147483647 h 25"/>
              <a:gd name="T4" fmla="*/ 2147483647 w 11"/>
              <a:gd name="T5" fmla="*/ 2147483647 h 25"/>
              <a:gd name="T6" fmla="*/ 2147483647 w 11"/>
              <a:gd name="T7" fmla="*/ 2147483647 h 25"/>
              <a:gd name="T8" fmla="*/ 2147483647 w 11"/>
              <a:gd name="T9" fmla="*/ 2147483647 h 25"/>
              <a:gd name="T10" fmla="*/ 2147483647 w 11"/>
              <a:gd name="T11" fmla="*/ 2147483647 h 25"/>
              <a:gd name="T12" fmla="*/ 2147483647 w 11"/>
              <a:gd name="T13" fmla="*/ 2147483647 h 25"/>
              <a:gd name="T14" fmla="*/ 0 w 11"/>
              <a:gd name="T15" fmla="*/ 2147483647 h 25"/>
              <a:gd name="T16" fmla="*/ 0 w 11"/>
              <a:gd name="T17" fmla="*/ 2147483647 h 25"/>
              <a:gd name="T18" fmla="*/ 2147483647 w 11"/>
              <a:gd name="T19" fmla="*/ 2147483647 h 25"/>
              <a:gd name="T20" fmla="*/ 2147483647 w 11"/>
              <a:gd name="T21" fmla="*/ 2147483647 h 25"/>
              <a:gd name="T22" fmla="*/ 2147483647 w 11"/>
              <a:gd name="T23" fmla="*/ 2147483647 h 25"/>
              <a:gd name="T24" fmla="*/ 2147483647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5"/>
              <a:gd name="T41" fmla="*/ 11 w 11"/>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2" name="Freeform 110"/>
          <p:cNvSpPr>
            <a:spLocks/>
          </p:cNvSpPr>
          <p:nvPr>
            <p:custDataLst>
              <p:tags r:id="rId81"/>
            </p:custDataLst>
          </p:nvPr>
        </p:nvSpPr>
        <p:spPr bwMode="auto">
          <a:xfrm>
            <a:off x="8629800" y="2803923"/>
            <a:ext cx="14511" cy="58043"/>
          </a:xfrm>
          <a:custGeom>
            <a:avLst/>
            <a:gdLst>
              <a:gd name="T0" fmla="*/ 2147483647 w 20"/>
              <a:gd name="T1" fmla="*/ 0 h 31"/>
              <a:gd name="T2" fmla="*/ 2147483647 w 20"/>
              <a:gd name="T3" fmla="*/ 2147483647 h 31"/>
              <a:gd name="T4" fmla="*/ 2147483647 w 20"/>
              <a:gd name="T5" fmla="*/ 2147483647 h 31"/>
              <a:gd name="T6" fmla="*/ 2147483647 w 20"/>
              <a:gd name="T7" fmla="*/ 2147483647 h 31"/>
              <a:gd name="T8" fmla="*/ 0 w 20"/>
              <a:gd name="T9" fmla="*/ 2147483647 h 31"/>
              <a:gd name="T10" fmla="*/ 0 w 20"/>
              <a:gd name="T11" fmla="*/ 2147483647 h 31"/>
              <a:gd name="T12" fmla="*/ 2147483647 w 20"/>
              <a:gd name="T13" fmla="*/ 2147483647 h 31"/>
              <a:gd name="T14" fmla="*/ 2147483647 w 20"/>
              <a:gd name="T15" fmla="*/ 2147483647 h 31"/>
              <a:gd name="T16" fmla="*/ 2147483647 w 20"/>
              <a:gd name="T17" fmla="*/ 2147483647 h 31"/>
              <a:gd name="T18" fmla="*/ 2147483647 w 20"/>
              <a:gd name="T19" fmla="*/ 2147483647 h 31"/>
              <a:gd name="T20" fmla="*/ 2147483647 w 20"/>
              <a:gd name="T21" fmla="*/ 2147483647 h 31"/>
              <a:gd name="T22" fmla="*/ 2147483647 w 20"/>
              <a:gd name="T23" fmla="*/ 0 h 31"/>
              <a:gd name="T24" fmla="*/ 2147483647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1"/>
              <a:gd name="T41" fmla="*/ 20 w 2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3" name="Freeform 111"/>
          <p:cNvSpPr>
            <a:spLocks/>
          </p:cNvSpPr>
          <p:nvPr>
            <p:custDataLst>
              <p:tags r:id="rId82"/>
            </p:custDataLst>
          </p:nvPr>
        </p:nvSpPr>
        <p:spPr bwMode="auto">
          <a:xfrm>
            <a:off x="8647659" y="2738066"/>
            <a:ext cx="15627" cy="58043"/>
          </a:xfrm>
          <a:custGeom>
            <a:avLst/>
            <a:gdLst>
              <a:gd name="T0" fmla="*/ 2147483647 w 26"/>
              <a:gd name="T1" fmla="*/ 2147483647 h 37"/>
              <a:gd name="T2" fmla="*/ 0 w 26"/>
              <a:gd name="T3" fmla="*/ 2147483647 h 37"/>
              <a:gd name="T4" fmla="*/ 2147483647 w 26"/>
              <a:gd name="T5" fmla="*/ 2147483647 h 37"/>
              <a:gd name="T6" fmla="*/ 2147483647 w 26"/>
              <a:gd name="T7" fmla="*/ 2147483647 h 37"/>
              <a:gd name="T8" fmla="*/ 2147483647 w 26"/>
              <a:gd name="T9" fmla="*/ 2147483647 h 37"/>
              <a:gd name="T10" fmla="*/ 2147483647 w 26"/>
              <a:gd name="T11" fmla="*/ 0 h 37"/>
              <a:gd name="T12" fmla="*/ 2147483647 w 26"/>
              <a:gd name="T13" fmla="*/ 2147483647 h 37"/>
              <a:gd name="T14" fmla="*/ 2147483647 w 26"/>
              <a:gd name="T15" fmla="*/ 2147483647 h 37"/>
              <a:gd name="T16" fmla="*/ 2147483647 w 26"/>
              <a:gd name="T17" fmla="*/ 2147483647 h 37"/>
              <a:gd name="T18" fmla="*/ 2147483647 w 26"/>
              <a:gd name="T19" fmla="*/ 2147483647 h 37"/>
              <a:gd name="T20" fmla="*/ 2147483647 w 26"/>
              <a:gd name="T21" fmla="*/ 2147483647 h 37"/>
              <a:gd name="T22" fmla="*/ 2147483647 w 26"/>
              <a:gd name="T23" fmla="*/ 2147483647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37"/>
              <a:gd name="T38" fmla="*/ 26 w 26"/>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4" name="Freeform 112"/>
          <p:cNvSpPr>
            <a:spLocks/>
          </p:cNvSpPr>
          <p:nvPr>
            <p:custDataLst>
              <p:tags r:id="rId83"/>
            </p:custDataLst>
          </p:nvPr>
        </p:nvSpPr>
        <p:spPr bwMode="auto">
          <a:xfrm>
            <a:off x="8536038" y="2587378"/>
            <a:ext cx="1117" cy="60275"/>
          </a:xfrm>
          <a:custGeom>
            <a:avLst/>
            <a:gdLst>
              <a:gd name="T0" fmla="*/ 0 w 7"/>
              <a:gd name="T1" fmla="*/ 2147483647 h 18"/>
              <a:gd name="T2" fmla="*/ 0 w 7"/>
              <a:gd name="T3" fmla="*/ 0 h 18"/>
              <a:gd name="T4" fmla="*/ 2147483647 w 7"/>
              <a:gd name="T5" fmla="*/ 2147483647 h 18"/>
              <a:gd name="T6" fmla="*/ 0 w 7"/>
              <a:gd name="T7" fmla="*/ 2147483647 h 18"/>
              <a:gd name="T8" fmla="*/ 0 60000 65536"/>
              <a:gd name="T9" fmla="*/ 0 60000 65536"/>
              <a:gd name="T10" fmla="*/ 0 60000 65536"/>
              <a:gd name="T11" fmla="*/ 0 60000 65536"/>
              <a:gd name="T12" fmla="*/ 0 w 7"/>
              <a:gd name="T13" fmla="*/ 0 h 18"/>
              <a:gd name="T14" fmla="*/ 7 w 7"/>
              <a:gd name="T15" fmla="*/ 18 h 18"/>
            </a:gdLst>
            <a:ahLst/>
            <a:cxnLst>
              <a:cxn ang="T8">
                <a:pos x="T0" y="T1"/>
              </a:cxn>
              <a:cxn ang="T9">
                <a:pos x="T2" y="T3"/>
              </a:cxn>
              <a:cxn ang="T10">
                <a:pos x="T4" y="T5"/>
              </a:cxn>
              <a:cxn ang="T11">
                <a:pos x="T6" y="T7"/>
              </a:cxn>
            </a:cxnLst>
            <a:rect l="T12" t="T13" r="T14" b="T15"/>
            <a:pathLst>
              <a:path w="7" h="18">
                <a:moveTo>
                  <a:pt x="0" y="18"/>
                </a:moveTo>
                <a:lnTo>
                  <a:pt x="0" y="0"/>
                </a:lnTo>
                <a:lnTo>
                  <a:pt x="7" y="12"/>
                </a:lnTo>
                <a:lnTo>
                  <a:pt x="0" y="1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5" name="Freeform 113"/>
          <p:cNvSpPr>
            <a:spLocks/>
          </p:cNvSpPr>
          <p:nvPr>
            <p:custDataLst>
              <p:tags r:id="rId84"/>
            </p:custDataLst>
          </p:nvPr>
        </p:nvSpPr>
        <p:spPr bwMode="auto">
          <a:xfrm>
            <a:off x="5388322" y="1714501"/>
            <a:ext cx="8930" cy="56927"/>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0 w 33"/>
              <a:gd name="T23" fmla="*/ 214748364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1"/>
              <a:gd name="T38" fmla="*/ 33 w 33"/>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6" name="Freeform 114"/>
          <p:cNvSpPr>
            <a:spLocks/>
          </p:cNvSpPr>
          <p:nvPr>
            <p:custDataLst>
              <p:tags r:id="rId85"/>
            </p:custDataLst>
          </p:nvPr>
        </p:nvSpPr>
        <p:spPr bwMode="auto">
          <a:xfrm>
            <a:off x="5373812" y="1482329"/>
            <a:ext cx="3348" cy="58043"/>
          </a:xfrm>
          <a:custGeom>
            <a:avLst/>
            <a:gdLst>
              <a:gd name="T0" fmla="*/ 2147483647 w 14"/>
              <a:gd name="T1" fmla="*/ 0 h 6"/>
              <a:gd name="T2" fmla="*/ 0 w 14"/>
              <a:gd name="T3" fmla="*/ 2147483647 h 6"/>
              <a:gd name="T4" fmla="*/ 2147483647 w 14"/>
              <a:gd name="T5" fmla="*/ 0 h 6"/>
              <a:gd name="T6" fmla="*/ 0 60000 65536"/>
              <a:gd name="T7" fmla="*/ 0 60000 65536"/>
              <a:gd name="T8" fmla="*/ 0 60000 65536"/>
              <a:gd name="T9" fmla="*/ 0 w 14"/>
              <a:gd name="T10" fmla="*/ 0 h 6"/>
              <a:gd name="T11" fmla="*/ 14 w 14"/>
              <a:gd name="T12" fmla="*/ 6 h 6"/>
            </a:gdLst>
            <a:ahLst/>
            <a:cxnLst>
              <a:cxn ang="T6">
                <a:pos x="T0" y="T1"/>
              </a:cxn>
              <a:cxn ang="T7">
                <a:pos x="T2" y="T3"/>
              </a:cxn>
              <a:cxn ang="T8">
                <a:pos x="T4" y="T5"/>
              </a:cxn>
            </a:cxnLst>
            <a:rect l="T9" t="T10" r="T11" b="T12"/>
            <a:pathLst>
              <a:path w="14" h="6">
                <a:moveTo>
                  <a:pt x="14" y="0"/>
                </a:moveTo>
                <a:lnTo>
                  <a:pt x="0" y="6"/>
                </a:lnTo>
                <a:lnTo>
                  <a:pt x="14"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7" name="Freeform 115"/>
          <p:cNvSpPr>
            <a:spLocks/>
          </p:cNvSpPr>
          <p:nvPr>
            <p:custDataLst>
              <p:tags r:id="rId86"/>
            </p:custDataLst>
          </p:nvPr>
        </p:nvSpPr>
        <p:spPr bwMode="auto">
          <a:xfrm>
            <a:off x="6855025" y="3260453"/>
            <a:ext cx="25673" cy="55811"/>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31"/>
              <a:gd name="T77" fmla="*/ 59 w 59"/>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48" name="Freeform 116"/>
          <p:cNvSpPr>
            <a:spLocks/>
          </p:cNvSpPr>
          <p:nvPr>
            <p:custDataLst>
              <p:tags r:id="rId87"/>
            </p:custDataLst>
          </p:nvPr>
        </p:nvSpPr>
        <p:spPr bwMode="auto">
          <a:xfrm>
            <a:off x="6558112" y="3123158"/>
            <a:ext cx="18976" cy="58043"/>
          </a:xfrm>
          <a:custGeom>
            <a:avLst/>
            <a:gdLst>
              <a:gd name="T0" fmla="*/ 2147483647 w 47"/>
              <a:gd name="T1" fmla="*/ 0 h 68"/>
              <a:gd name="T2" fmla="*/ 2147483647 w 47"/>
              <a:gd name="T3" fmla="*/ 2147483647 h 68"/>
              <a:gd name="T4" fmla="*/ 2147483647 w 47"/>
              <a:gd name="T5" fmla="*/ 2147483647 h 68"/>
              <a:gd name="T6" fmla="*/ 2147483647 w 47"/>
              <a:gd name="T7" fmla="*/ 2147483647 h 68"/>
              <a:gd name="T8" fmla="*/ 0 w 47"/>
              <a:gd name="T9" fmla="*/ 2147483647 h 68"/>
              <a:gd name="T10" fmla="*/ 0 w 47"/>
              <a:gd name="T11" fmla="*/ 2147483647 h 68"/>
              <a:gd name="T12" fmla="*/ 2147483647 w 47"/>
              <a:gd name="T13" fmla="*/ 2147483647 h 68"/>
              <a:gd name="T14" fmla="*/ 2147483647 w 47"/>
              <a:gd name="T15" fmla="*/ 2147483647 h 68"/>
              <a:gd name="T16" fmla="*/ 2147483647 w 47"/>
              <a:gd name="T17" fmla="*/ 2147483647 h 68"/>
              <a:gd name="T18" fmla="*/ 2147483647 w 47"/>
              <a:gd name="T19" fmla="*/ 2147483647 h 68"/>
              <a:gd name="T20" fmla="*/ 2147483647 w 47"/>
              <a:gd name="T21" fmla="*/ 2147483647 h 68"/>
              <a:gd name="T22" fmla="*/ 2147483647 w 47"/>
              <a:gd name="T23" fmla="*/ 2147483647 h 68"/>
              <a:gd name="T24" fmla="*/ 2147483647 w 47"/>
              <a:gd name="T25" fmla="*/ 2147483647 h 68"/>
              <a:gd name="T26" fmla="*/ 2147483647 w 47"/>
              <a:gd name="T27" fmla="*/ 2147483647 h 68"/>
              <a:gd name="T28" fmla="*/ 2147483647 w 47"/>
              <a:gd name="T29" fmla="*/ 2147483647 h 68"/>
              <a:gd name="T30" fmla="*/ 2147483647 w 47"/>
              <a:gd name="T31" fmla="*/ 2147483647 h 68"/>
              <a:gd name="T32" fmla="*/ 2147483647 w 47"/>
              <a:gd name="T33" fmla="*/ 2147483647 h 68"/>
              <a:gd name="T34" fmla="*/ 2147483647 w 47"/>
              <a:gd name="T35" fmla="*/ 2147483647 h 68"/>
              <a:gd name="T36" fmla="*/ 2147483647 w 47"/>
              <a:gd name="T37" fmla="*/ 2147483647 h 68"/>
              <a:gd name="T38" fmla="*/ 2147483647 w 47"/>
              <a:gd name="T39" fmla="*/ 2147483647 h 68"/>
              <a:gd name="T40" fmla="*/ 2147483647 w 47"/>
              <a:gd name="T41" fmla="*/ 2147483647 h 68"/>
              <a:gd name="T42" fmla="*/ 2147483647 w 47"/>
              <a:gd name="T43" fmla="*/ 2147483647 h 68"/>
              <a:gd name="T44" fmla="*/ 2147483647 w 47"/>
              <a:gd name="T45" fmla="*/ 2147483647 h 68"/>
              <a:gd name="T46" fmla="*/ 2147483647 w 47"/>
              <a:gd name="T47" fmla="*/ 2147483647 h 68"/>
              <a:gd name="T48" fmla="*/ 2147483647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7"/>
              <a:gd name="T76" fmla="*/ 0 h 68"/>
              <a:gd name="T77" fmla="*/ 47 w 47"/>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449" name="Group 117"/>
          <p:cNvGrpSpPr>
            <a:grpSpLocks/>
          </p:cNvGrpSpPr>
          <p:nvPr>
            <p:custDataLst>
              <p:tags r:id="rId88"/>
            </p:custDataLst>
          </p:nvPr>
        </p:nvGrpSpPr>
        <p:grpSpPr bwMode="auto">
          <a:xfrm>
            <a:off x="7329415" y="3309566"/>
            <a:ext cx="45764" cy="375047"/>
            <a:chOff x="3950" y="2430"/>
            <a:chExt cx="36" cy="234"/>
          </a:xfrm>
        </p:grpSpPr>
        <p:sp>
          <p:nvSpPr>
            <p:cNvPr id="15815" name="Freeform 118"/>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 name="T21" fmla="*/ 0 w 19"/>
                <a:gd name="T22" fmla="*/ 0 h 20"/>
                <a:gd name="T23" fmla="*/ 19 w 19"/>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6" name="Freeform 119"/>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 name="T12" fmla="*/ 0 w 19"/>
                <a:gd name="T13" fmla="*/ 0 h 12"/>
                <a:gd name="T14" fmla="*/ 19 w 19"/>
                <a:gd name="T15" fmla="*/ 12 h 12"/>
              </a:gdLst>
              <a:ahLst/>
              <a:cxnLst>
                <a:cxn ang="T8">
                  <a:pos x="T0" y="T1"/>
                </a:cxn>
                <a:cxn ang="T9">
                  <a:pos x="T2" y="T3"/>
                </a:cxn>
                <a:cxn ang="T10">
                  <a:pos x="T4" y="T5"/>
                </a:cxn>
                <a:cxn ang="T11">
                  <a:pos x="T6" y="T7"/>
                </a:cxn>
              </a:cxnLst>
              <a:rect l="T12" t="T13" r="T14" b="T15"/>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7" name="Freeform 120"/>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 name="T15" fmla="*/ 0 w 19"/>
                <a:gd name="T16" fmla="*/ 0 h 1"/>
                <a:gd name="T17" fmla="*/ 19 w 19"/>
                <a:gd name="T18" fmla="*/ 1 h 1"/>
              </a:gdLst>
              <a:ahLst/>
              <a:cxnLst>
                <a:cxn ang="T10">
                  <a:pos x="T0" y="T1"/>
                </a:cxn>
                <a:cxn ang="T11">
                  <a:pos x="T2" y="T3"/>
                </a:cxn>
                <a:cxn ang="T12">
                  <a:pos x="T4" y="T5"/>
                </a:cxn>
                <a:cxn ang="T13">
                  <a:pos x="T6" y="T7"/>
                </a:cxn>
                <a:cxn ang="T14">
                  <a:pos x="T8" y="T9"/>
                </a:cxn>
              </a:cxnLst>
              <a:rect l="T15" t="T16" r="T17" b="T18"/>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8" name="Rectangle 121"/>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p>
              <a:pPr algn="ctr" hangingPunct="0"/>
              <a:endParaRPr lang="en-US" sz="1266" dirty="0"/>
            </a:p>
          </p:txBody>
        </p:sp>
        <p:sp>
          <p:nvSpPr>
            <p:cNvPr id="15819" name="Line 122"/>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20" name="Freeform 123"/>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1" name="Freeform 124"/>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 name="T21" fmla="*/ 0 w 14"/>
                <a:gd name="T22" fmla="*/ 0 h 24"/>
                <a:gd name="T23" fmla="*/ 14 w 14"/>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2" name="Line 125"/>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23" name="Freeform 126"/>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 name="T9" fmla="*/ 0 w 13"/>
                <a:gd name="T10" fmla="*/ 0 h 12"/>
                <a:gd name="T11" fmla="*/ 13 w 13"/>
                <a:gd name="T12" fmla="*/ 12 h 12"/>
              </a:gdLst>
              <a:ahLst/>
              <a:cxnLst>
                <a:cxn ang="T6">
                  <a:pos x="T0" y="T1"/>
                </a:cxn>
                <a:cxn ang="T7">
                  <a:pos x="T2" y="T3"/>
                </a:cxn>
                <a:cxn ang="T8">
                  <a:pos x="T4" y="T5"/>
                </a:cxn>
              </a:cxnLst>
              <a:rect l="T9" t="T10" r="T11" b="T12"/>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4" name="Freeform 127"/>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 name="T12" fmla="*/ 0 w 7"/>
                <a:gd name="T13" fmla="*/ 0 h 19"/>
                <a:gd name="T14" fmla="*/ 7 w 7"/>
                <a:gd name="T15" fmla="*/ 19 h 19"/>
              </a:gdLst>
              <a:ahLst/>
              <a:cxnLst>
                <a:cxn ang="T8">
                  <a:pos x="T0" y="T1"/>
                </a:cxn>
                <a:cxn ang="T9">
                  <a:pos x="T2" y="T3"/>
                </a:cxn>
                <a:cxn ang="T10">
                  <a:pos x="T4" y="T5"/>
                </a:cxn>
                <a:cxn ang="T11">
                  <a:pos x="T6" y="T7"/>
                </a:cxn>
              </a:cxnLst>
              <a:rect l="T12" t="T13" r="T14" b="T15"/>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5" name="Line 128"/>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26" name="Freeform 129"/>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 name="T12" fmla="*/ 0 w 8"/>
                <a:gd name="T13" fmla="*/ 0 h 18"/>
                <a:gd name="T14" fmla="*/ 8 w 8"/>
                <a:gd name="T15" fmla="*/ 18 h 18"/>
              </a:gdLst>
              <a:ahLst/>
              <a:cxnLst>
                <a:cxn ang="T8">
                  <a:pos x="T0" y="T1"/>
                </a:cxn>
                <a:cxn ang="T9">
                  <a:pos x="T2" y="T3"/>
                </a:cxn>
                <a:cxn ang="T10">
                  <a:pos x="T4" y="T5"/>
                </a:cxn>
                <a:cxn ang="T11">
                  <a:pos x="T6" y="T7"/>
                </a:cxn>
              </a:cxnLst>
              <a:rect l="T12" t="T13" r="T14" b="T15"/>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7" name="Freeform 130"/>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 name="T9" fmla="*/ 0 w 6"/>
                <a:gd name="T10" fmla="*/ 0 h 19"/>
                <a:gd name="T11" fmla="*/ 6 w 6"/>
                <a:gd name="T12" fmla="*/ 19 h 19"/>
              </a:gdLst>
              <a:ahLst/>
              <a:cxnLst>
                <a:cxn ang="T6">
                  <a:pos x="T0" y="T1"/>
                </a:cxn>
                <a:cxn ang="T7">
                  <a:pos x="T2" y="T3"/>
                </a:cxn>
                <a:cxn ang="T8">
                  <a:pos x="T4" y="T5"/>
                </a:cxn>
              </a:cxnLst>
              <a:rect l="T9" t="T10" r="T11" b="T12"/>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8" name="Freeform 131"/>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 name="T9" fmla="*/ 0 w 28"/>
                <a:gd name="T10" fmla="*/ 0 h 19"/>
                <a:gd name="T11" fmla="*/ 28 w 28"/>
                <a:gd name="T12" fmla="*/ 19 h 19"/>
              </a:gdLst>
              <a:ahLst/>
              <a:cxnLst>
                <a:cxn ang="T6">
                  <a:pos x="T0" y="T1"/>
                </a:cxn>
                <a:cxn ang="T7">
                  <a:pos x="T2" y="T3"/>
                </a:cxn>
                <a:cxn ang="T8">
                  <a:pos x="T4" y="T5"/>
                </a:cxn>
              </a:cxnLst>
              <a:rect l="T9" t="T10" r="T11" b="T12"/>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29" name="Freeform 132"/>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 name="T9" fmla="*/ 0 w 15"/>
                <a:gd name="T10" fmla="*/ 0 h 19"/>
                <a:gd name="T11" fmla="*/ 15 w 15"/>
                <a:gd name="T12" fmla="*/ 19 h 19"/>
              </a:gdLst>
              <a:ahLst/>
              <a:cxnLst>
                <a:cxn ang="T6">
                  <a:pos x="T0" y="T1"/>
                </a:cxn>
                <a:cxn ang="T7">
                  <a:pos x="T2" y="T3"/>
                </a:cxn>
                <a:cxn ang="T8">
                  <a:pos x="T4" y="T5"/>
                </a:cxn>
              </a:cxnLst>
              <a:rect l="T9" t="T10" r="T11" b="T12"/>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0" name="Freeform 133"/>
            <p:cNvSpPr>
              <a:spLocks/>
            </p:cNvSpPr>
            <p:nvPr/>
          </p:nvSpPr>
          <p:spPr bwMode="auto">
            <a:xfrm>
              <a:off x="3975" y="2658"/>
              <a:ext cx="6" cy="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 name="T21" fmla="*/ 0 w 19"/>
                <a:gd name="T22" fmla="*/ 0 h 20"/>
                <a:gd name="T23" fmla="*/ 19 w 19"/>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1" name="Freeform 134"/>
            <p:cNvSpPr>
              <a:spLocks/>
            </p:cNvSpPr>
            <p:nvPr/>
          </p:nvSpPr>
          <p:spPr bwMode="auto">
            <a:xfrm>
              <a:off x="3975" y="2644"/>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 name="T12" fmla="*/ 0 w 19"/>
                <a:gd name="T13" fmla="*/ 0 h 12"/>
                <a:gd name="T14" fmla="*/ 19 w 19"/>
                <a:gd name="T15" fmla="*/ 12 h 12"/>
              </a:gdLst>
              <a:ahLst/>
              <a:cxnLst>
                <a:cxn ang="T8">
                  <a:pos x="T0" y="T1"/>
                </a:cxn>
                <a:cxn ang="T9">
                  <a:pos x="T2" y="T3"/>
                </a:cxn>
                <a:cxn ang="T10">
                  <a:pos x="T4" y="T5"/>
                </a:cxn>
                <a:cxn ang="T11">
                  <a:pos x="T6" y="T7"/>
                </a:cxn>
              </a:cxnLst>
              <a:rect l="T12" t="T13" r="T14" b="T15"/>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2" name="Freeform 135"/>
            <p:cNvSpPr>
              <a:spLocks/>
            </p:cNvSpPr>
            <p:nvPr/>
          </p:nvSpPr>
          <p:spPr bwMode="auto">
            <a:xfrm>
              <a:off x="3975" y="2637"/>
              <a:ext cx="6" cy="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 name="T15" fmla="*/ 0 w 19"/>
                <a:gd name="T16" fmla="*/ 0 h 1"/>
                <a:gd name="T17" fmla="*/ 19 w 19"/>
                <a:gd name="T18" fmla="*/ 1 h 1"/>
              </a:gdLst>
              <a:ahLst/>
              <a:cxnLst>
                <a:cxn ang="T10">
                  <a:pos x="T0" y="T1"/>
                </a:cxn>
                <a:cxn ang="T11">
                  <a:pos x="T2" y="T3"/>
                </a:cxn>
                <a:cxn ang="T12">
                  <a:pos x="T4" y="T5"/>
                </a:cxn>
                <a:cxn ang="T13">
                  <a:pos x="T6" y="T7"/>
                </a:cxn>
                <a:cxn ang="T14">
                  <a:pos x="T8" y="T9"/>
                </a:cxn>
              </a:cxnLst>
              <a:rect l="T15" t="T16" r="T17" b="T18"/>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3" name="Rectangle 136"/>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p>
              <a:pPr algn="ctr" hangingPunct="0"/>
              <a:endParaRPr lang="en-US" sz="1266" dirty="0"/>
            </a:p>
          </p:txBody>
        </p:sp>
        <p:sp>
          <p:nvSpPr>
            <p:cNvPr id="15834" name="Line 137"/>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35" name="Freeform 138"/>
            <p:cNvSpPr>
              <a:spLocks/>
            </p:cNvSpPr>
            <p:nvPr/>
          </p:nvSpPr>
          <p:spPr bwMode="auto">
            <a:xfrm>
              <a:off x="3975" y="2595"/>
              <a:ext cx="2" cy="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6" name="Freeform 139"/>
            <p:cNvSpPr>
              <a:spLocks/>
            </p:cNvSpPr>
            <p:nvPr/>
          </p:nvSpPr>
          <p:spPr bwMode="auto">
            <a:xfrm>
              <a:off x="3981" y="2555"/>
              <a:ext cx="5" cy="8"/>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 name="T21" fmla="*/ 0 w 14"/>
                <a:gd name="T22" fmla="*/ 0 h 24"/>
                <a:gd name="T23" fmla="*/ 14 w 14"/>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7" name="Line 140"/>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38" name="Freeform 141"/>
            <p:cNvSpPr>
              <a:spLocks/>
            </p:cNvSpPr>
            <p:nvPr/>
          </p:nvSpPr>
          <p:spPr bwMode="auto">
            <a:xfrm>
              <a:off x="3977" y="2572"/>
              <a:ext cx="4" cy="3"/>
            </a:xfrm>
            <a:custGeom>
              <a:avLst/>
              <a:gdLst>
                <a:gd name="T0" fmla="*/ 0 w 13"/>
                <a:gd name="T1" fmla="*/ 0 h 12"/>
                <a:gd name="T2" fmla="*/ 0 w 13"/>
                <a:gd name="T3" fmla="*/ 0 h 12"/>
                <a:gd name="T4" fmla="*/ 0 w 13"/>
                <a:gd name="T5" fmla="*/ 0 h 12"/>
                <a:gd name="T6" fmla="*/ 0 60000 65536"/>
                <a:gd name="T7" fmla="*/ 0 60000 65536"/>
                <a:gd name="T8" fmla="*/ 0 60000 65536"/>
                <a:gd name="T9" fmla="*/ 0 w 13"/>
                <a:gd name="T10" fmla="*/ 0 h 12"/>
                <a:gd name="T11" fmla="*/ 13 w 13"/>
                <a:gd name="T12" fmla="*/ 12 h 12"/>
              </a:gdLst>
              <a:ahLst/>
              <a:cxnLst>
                <a:cxn ang="T6">
                  <a:pos x="T0" y="T1"/>
                </a:cxn>
                <a:cxn ang="T7">
                  <a:pos x="T2" y="T3"/>
                </a:cxn>
                <a:cxn ang="T8">
                  <a:pos x="T4" y="T5"/>
                </a:cxn>
              </a:cxnLst>
              <a:rect l="T9" t="T10" r="T11" b="T12"/>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39" name="Freeform 142"/>
            <p:cNvSpPr>
              <a:spLocks/>
            </p:cNvSpPr>
            <p:nvPr/>
          </p:nvSpPr>
          <p:spPr bwMode="auto">
            <a:xfrm>
              <a:off x="3981" y="2585"/>
              <a:ext cx="2" cy="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 name="T12" fmla="*/ 0 w 7"/>
                <a:gd name="T13" fmla="*/ 0 h 19"/>
                <a:gd name="T14" fmla="*/ 7 w 7"/>
                <a:gd name="T15" fmla="*/ 19 h 19"/>
              </a:gdLst>
              <a:ahLst/>
              <a:cxnLst>
                <a:cxn ang="T8">
                  <a:pos x="T0" y="T1"/>
                </a:cxn>
                <a:cxn ang="T9">
                  <a:pos x="T2" y="T3"/>
                </a:cxn>
                <a:cxn ang="T10">
                  <a:pos x="T4" y="T5"/>
                </a:cxn>
                <a:cxn ang="T11">
                  <a:pos x="T6" y="T7"/>
                </a:cxn>
              </a:cxnLst>
              <a:rect l="T12" t="T13" r="T14" b="T15"/>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0" name="Line 143"/>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841" name="Freeform 144"/>
            <p:cNvSpPr>
              <a:spLocks/>
            </p:cNvSpPr>
            <p:nvPr/>
          </p:nvSpPr>
          <p:spPr bwMode="auto">
            <a:xfrm>
              <a:off x="3970" y="2545"/>
              <a:ext cx="2" cy="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 name="T12" fmla="*/ 0 w 8"/>
                <a:gd name="T13" fmla="*/ 0 h 18"/>
                <a:gd name="T14" fmla="*/ 8 w 8"/>
                <a:gd name="T15" fmla="*/ 18 h 18"/>
              </a:gdLst>
              <a:ahLst/>
              <a:cxnLst>
                <a:cxn ang="T8">
                  <a:pos x="T0" y="T1"/>
                </a:cxn>
                <a:cxn ang="T9">
                  <a:pos x="T2" y="T3"/>
                </a:cxn>
                <a:cxn ang="T10">
                  <a:pos x="T4" y="T5"/>
                </a:cxn>
                <a:cxn ang="T11">
                  <a:pos x="T6" y="T7"/>
                </a:cxn>
              </a:cxnLst>
              <a:rect l="T12" t="T13" r="T14" b="T15"/>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2" name="Freeform 145"/>
            <p:cNvSpPr>
              <a:spLocks/>
            </p:cNvSpPr>
            <p:nvPr/>
          </p:nvSpPr>
          <p:spPr bwMode="auto">
            <a:xfrm>
              <a:off x="3968" y="2532"/>
              <a:ext cx="2" cy="7"/>
            </a:xfrm>
            <a:custGeom>
              <a:avLst/>
              <a:gdLst>
                <a:gd name="T0" fmla="*/ 0 w 6"/>
                <a:gd name="T1" fmla="*/ 0 h 19"/>
                <a:gd name="T2" fmla="*/ 0 w 6"/>
                <a:gd name="T3" fmla="*/ 0 h 19"/>
                <a:gd name="T4" fmla="*/ 0 w 6"/>
                <a:gd name="T5" fmla="*/ 0 h 19"/>
                <a:gd name="T6" fmla="*/ 0 60000 65536"/>
                <a:gd name="T7" fmla="*/ 0 60000 65536"/>
                <a:gd name="T8" fmla="*/ 0 60000 65536"/>
                <a:gd name="T9" fmla="*/ 0 w 6"/>
                <a:gd name="T10" fmla="*/ 0 h 19"/>
                <a:gd name="T11" fmla="*/ 6 w 6"/>
                <a:gd name="T12" fmla="*/ 19 h 19"/>
              </a:gdLst>
              <a:ahLst/>
              <a:cxnLst>
                <a:cxn ang="T6">
                  <a:pos x="T0" y="T1"/>
                </a:cxn>
                <a:cxn ang="T7">
                  <a:pos x="T2" y="T3"/>
                </a:cxn>
                <a:cxn ang="T8">
                  <a:pos x="T4" y="T5"/>
                </a:cxn>
              </a:cxnLst>
              <a:rect l="T9" t="T10" r="T11" b="T12"/>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3" name="Freeform 146"/>
            <p:cNvSpPr>
              <a:spLocks/>
            </p:cNvSpPr>
            <p:nvPr/>
          </p:nvSpPr>
          <p:spPr bwMode="auto">
            <a:xfrm>
              <a:off x="3965" y="2513"/>
              <a:ext cx="10" cy="5"/>
            </a:xfrm>
            <a:custGeom>
              <a:avLst/>
              <a:gdLst>
                <a:gd name="T0" fmla="*/ 0 w 28"/>
                <a:gd name="T1" fmla="*/ 0 h 19"/>
                <a:gd name="T2" fmla="*/ 0 w 28"/>
                <a:gd name="T3" fmla="*/ 0 h 19"/>
                <a:gd name="T4" fmla="*/ 0 w 28"/>
                <a:gd name="T5" fmla="*/ 0 h 19"/>
                <a:gd name="T6" fmla="*/ 0 60000 65536"/>
                <a:gd name="T7" fmla="*/ 0 60000 65536"/>
                <a:gd name="T8" fmla="*/ 0 60000 65536"/>
                <a:gd name="T9" fmla="*/ 0 w 28"/>
                <a:gd name="T10" fmla="*/ 0 h 19"/>
                <a:gd name="T11" fmla="*/ 28 w 28"/>
                <a:gd name="T12" fmla="*/ 19 h 19"/>
              </a:gdLst>
              <a:ahLst/>
              <a:cxnLst>
                <a:cxn ang="T6">
                  <a:pos x="T0" y="T1"/>
                </a:cxn>
                <a:cxn ang="T7">
                  <a:pos x="T2" y="T3"/>
                </a:cxn>
                <a:cxn ang="T8">
                  <a:pos x="T4" y="T5"/>
                </a:cxn>
              </a:cxnLst>
              <a:rect l="T9" t="T10" r="T11" b="T12"/>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4" name="Freeform 147"/>
            <p:cNvSpPr>
              <a:spLocks/>
            </p:cNvSpPr>
            <p:nvPr/>
          </p:nvSpPr>
          <p:spPr bwMode="auto">
            <a:xfrm>
              <a:off x="3970" y="2513"/>
              <a:ext cx="5" cy="5"/>
            </a:xfrm>
            <a:custGeom>
              <a:avLst/>
              <a:gdLst>
                <a:gd name="T0" fmla="*/ 0 w 15"/>
                <a:gd name="T1" fmla="*/ 0 h 19"/>
                <a:gd name="T2" fmla="*/ 0 w 15"/>
                <a:gd name="T3" fmla="*/ 0 h 19"/>
                <a:gd name="T4" fmla="*/ 0 w 15"/>
                <a:gd name="T5" fmla="*/ 0 h 19"/>
                <a:gd name="T6" fmla="*/ 0 60000 65536"/>
                <a:gd name="T7" fmla="*/ 0 60000 65536"/>
                <a:gd name="T8" fmla="*/ 0 60000 65536"/>
                <a:gd name="T9" fmla="*/ 0 w 15"/>
                <a:gd name="T10" fmla="*/ 0 h 19"/>
                <a:gd name="T11" fmla="*/ 15 w 15"/>
                <a:gd name="T12" fmla="*/ 19 h 19"/>
              </a:gdLst>
              <a:ahLst/>
              <a:cxnLst>
                <a:cxn ang="T6">
                  <a:pos x="T0" y="T1"/>
                </a:cxn>
                <a:cxn ang="T7">
                  <a:pos x="T2" y="T3"/>
                </a:cxn>
                <a:cxn ang="T8">
                  <a:pos x="T4" y="T5"/>
                </a:cxn>
              </a:cxnLst>
              <a:rect l="T9" t="T10" r="T11" b="T12"/>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45" name="Freeform 148"/>
            <p:cNvSpPr>
              <a:spLocks/>
            </p:cNvSpPr>
            <p:nvPr/>
          </p:nvSpPr>
          <p:spPr bwMode="auto">
            <a:xfrm>
              <a:off x="3950" y="2430"/>
              <a:ext cx="7" cy="6"/>
            </a:xfrm>
            <a:custGeom>
              <a:avLst/>
              <a:gdLst>
                <a:gd name="T0" fmla="*/ 0 w 20"/>
                <a:gd name="T1" fmla="*/ 0 h 18"/>
                <a:gd name="T2" fmla="*/ 0 w 20"/>
                <a:gd name="T3" fmla="*/ 0 h 18"/>
                <a:gd name="T4" fmla="*/ 0 w 20"/>
                <a:gd name="T5" fmla="*/ 0 h 18"/>
                <a:gd name="T6" fmla="*/ 0 w 20"/>
                <a:gd name="T7" fmla="*/ 0 h 18"/>
                <a:gd name="T8" fmla="*/ 0 60000 65536"/>
                <a:gd name="T9" fmla="*/ 0 60000 65536"/>
                <a:gd name="T10" fmla="*/ 0 60000 65536"/>
                <a:gd name="T11" fmla="*/ 0 60000 65536"/>
                <a:gd name="T12" fmla="*/ 0 w 20"/>
                <a:gd name="T13" fmla="*/ 0 h 18"/>
                <a:gd name="T14" fmla="*/ 20 w 20"/>
                <a:gd name="T15" fmla="*/ 18 h 18"/>
              </a:gdLst>
              <a:ahLst/>
              <a:cxnLst>
                <a:cxn ang="T8">
                  <a:pos x="T0" y="T1"/>
                </a:cxn>
                <a:cxn ang="T9">
                  <a:pos x="T2" y="T3"/>
                </a:cxn>
                <a:cxn ang="T10">
                  <a:pos x="T4" y="T5"/>
                </a:cxn>
                <a:cxn ang="T11">
                  <a:pos x="T6" y="T7"/>
                </a:cxn>
              </a:cxnLst>
              <a:rect l="T12" t="T13" r="T14" b="T15"/>
              <a:pathLst>
                <a:path w="20" h="18">
                  <a:moveTo>
                    <a:pt x="13" y="18"/>
                  </a:moveTo>
                  <a:lnTo>
                    <a:pt x="20" y="0"/>
                  </a:lnTo>
                  <a:lnTo>
                    <a:pt x="0" y="0"/>
                  </a:lnTo>
                  <a:lnTo>
                    <a:pt x="13" y="18"/>
                  </a:lnTo>
                </a:path>
              </a:pathLst>
            </a:custGeom>
            <a:solidFill>
              <a:srgbClr val="C0C0C0"/>
            </a:solidFill>
            <a:ln w="9525" cmpd="sng">
              <a:solidFill>
                <a:srgbClr val="FFFFFF"/>
              </a:solidFill>
              <a:prstDash val="solid"/>
              <a:round/>
              <a:headEnd/>
              <a:tailEnd/>
            </a:ln>
          </p:spPr>
          <p:txBody>
            <a:bodyPr/>
            <a:lstStyle/>
            <a:p>
              <a:endParaRPr lang="en-US" sz="1266" dirty="0"/>
            </a:p>
          </p:txBody>
        </p:sp>
      </p:grpSp>
      <p:grpSp>
        <p:nvGrpSpPr>
          <p:cNvPr id="15450" name="Group 149"/>
          <p:cNvGrpSpPr>
            <a:grpSpLocks/>
          </p:cNvGrpSpPr>
          <p:nvPr>
            <p:custDataLst>
              <p:tags r:id="rId89"/>
            </p:custDataLst>
          </p:nvPr>
        </p:nvGrpSpPr>
        <p:grpSpPr bwMode="auto">
          <a:xfrm>
            <a:off x="9394404" y="3809629"/>
            <a:ext cx="186408" cy="214313"/>
            <a:chOff x="5486" y="2743"/>
            <a:chExt cx="137" cy="132"/>
          </a:xfrm>
        </p:grpSpPr>
        <p:sp>
          <p:nvSpPr>
            <p:cNvPr id="15806" name="Freeform 150"/>
            <p:cNvSpPr>
              <a:spLocks/>
            </p:cNvSpPr>
            <p:nvPr/>
          </p:nvSpPr>
          <p:spPr bwMode="auto">
            <a:xfrm>
              <a:off x="5595" y="2806"/>
              <a:ext cx="13" cy="28"/>
            </a:xfrm>
            <a:custGeom>
              <a:avLst/>
              <a:gdLst>
                <a:gd name="T0" fmla="*/ 0 w 40"/>
                <a:gd name="T1" fmla="*/ 0 h 87"/>
                <a:gd name="T2" fmla="*/ 0 w 40"/>
                <a:gd name="T3" fmla="*/ 0 h 87"/>
                <a:gd name="T4" fmla="*/ 0 w 40"/>
                <a:gd name="T5" fmla="*/ 0 h 87"/>
                <a:gd name="T6" fmla="*/ 0 w 40"/>
                <a:gd name="T7" fmla="*/ 0 h 87"/>
                <a:gd name="T8" fmla="*/ 0 w 40"/>
                <a:gd name="T9" fmla="*/ 0 h 87"/>
                <a:gd name="T10" fmla="*/ 0 w 40"/>
                <a:gd name="T11" fmla="*/ 0 h 87"/>
                <a:gd name="T12" fmla="*/ 0 w 40"/>
                <a:gd name="T13" fmla="*/ 0 h 87"/>
                <a:gd name="T14" fmla="*/ 0 w 40"/>
                <a:gd name="T15" fmla="*/ 0 h 87"/>
                <a:gd name="T16" fmla="*/ 0 w 40"/>
                <a:gd name="T17" fmla="*/ 0 h 87"/>
                <a:gd name="T18" fmla="*/ 0 w 40"/>
                <a:gd name="T19" fmla="*/ 0 h 87"/>
                <a:gd name="T20" fmla="*/ 0 w 40"/>
                <a:gd name="T21" fmla="*/ 0 h 87"/>
                <a:gd name="T22" fmla="*/ 0 w 40"/>
                <a:gd name="T23" fmla="*/ 0 h 87"/>
                <a:gd name="T24" fmla="*/ 0 w 40"/>
                <a:gd name="T25" fmla="*/ 0 h 87"/>
                <a:gd name="T26" fmla="*/ 0 w 40"/>
                <a:gd name="T27" fmla="*/ 0 h 87"/>
                <a:gd name="T28" fmla="*/ 0 w 40"/>
                <a:gd name="T29" fmla="*/ 0 h 87"/>
                <a:gd name="T30" fmla="*/ 0 w 40"/>
                <a:gd name="T31" fmla="*/ 0 h 87"/>
                <a:gd name="T32" fmla="*/ 0 w 40"/>
                <a:gd name="T33" fmla="*/ 0 h 87"/>
                <a:gd name="T34" fmla="*/ 0 w 40"/>
                <a:gd name="T35" fmla="*/ 0 h 87"/>
                <a:gd name="T36" fmla="*/ 0 w 40"/>
                <a:gd name="T37" fmla="*/ 0 h 87"/>
                <a:gd name="T38" fmla="*/ 0 w 40"/>
                <a:gd name="T39" fmla="*/ 0 h 87"/>
                <a:gd name="T40" fmla="*/ 0 w 40"/>
                <a:gd name="T41" fmla="*/ 0 h 87"/>
                <a:gd name="T42" fmla="*/ 0 w 40"/>
                <a:gd name="T43" fmla="*/ 0 h 87"/>
                <a:gd name="T44" fmla="*/ 0 w 40"/>
                <a:gd name="T45" fmla="*/ 0 h 87"/>
                <a:gd name="T46" fmla="*/ 0 w 40"/>
                <a:gd name="T47" fmla="*/ 0 h 87"/>
                <a:gd name="T48" fmla="*/ 0 w 40"/>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87"/>
                <a:gd name="T77" fmla="*/ 40 w 40"/>
                <a:gd name="T78" fmla="*/ 87 h 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07" name="Freeform 151"/>
            <p:cNvSpPr>
              <a:spLocks/>
            </p:cNvSpPr>
            <p:nvPr/>
          </p:nvSpPr>
          <p:spPr bwMode="auto">
            <a:xfrm>
              <a:off x="5603" y="2842"/>
              <a:ext cx="20" cy="12"/>
            </a:xfrm>
            <a:custGeom>
              <a:avLst/>
              <a:gdLst>
                <a:gd name="T0" fmla="*/ 0 w 61"/>
                <a:gd name="T1" fmla="*/ 0 h 37"/>
                <a:gd name="T2" fmla="*/ 0 w 61"/>
                <a:gd name="T3" fmla="*/ 0 h 37"/>
                <a:gd name="T4" fmla="*/ 0 w 61"/>
                <a:gd name="T5" fmla="*/ 0 h 37"/>
                <a:gd name="T6" fmla="*/ 0 w 61"/>
                <a:gd name="T7" fmla="*/ 0 h 37"/>
                <a:gd name="T8" fmla="*/ 0 w 61"/>
                <a:gd name="T9" fmla="*/ 0 h 37"/>
                <a:gd name="T10" fmla="*/ 0 w 61"/>
                <a:gd name="T11" fmla="*/ 0 h 37"/>
                <a:gd name="T12" fmla="*/ 0 w 61"/>
                <a:gd name="T13" fmla="*/ 0 h 37"/>
                <a:gd name="T14" fmla="*/ 0 w 61"/>
                <a:gd name="T15" fmla="*/ 0 h 37"/>
                <a:gd name="T16" fmla="*/ 0 w 61"/>
                <a:gd name="T17" fmla="*/ 0 h 37"/>
                <a:gd name="T18" fmla="*/ 0 w 61"/>
                <a:gd name="T19" fmla="*/ 0 h 37"/>
                <a:gd name="T20" fmla="*/ 0 w 61"/>
                <a:gd name="T21" fmla="*/ 0 h 37"/>
                <a:gd name="T22" fmla="*/ 0 w 61"/>
                <a:gd name="T23" fmla="*/ 0 h 37"/>
                <a:gd name="T24" fmla="*/ 0 w 61"/>
                <a:gd name="T25" fmla="*/ 0 h 37"/>
                <a:gd name="T26" fmla="*/ 0 w 61"/>
                <a:gd name="T27" fmla="*/ 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1"/>
                <a:gd name="T43" fmla="*/ 0 h 37"/>
                <a:gd name="T44" fmla="*/ 61 w 61"/>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08" name="Freeform 152"/>
            <p:cNvSpPr>
              <a:spLocks/>
            </p:cNvSpPr>
            <p:nvPr/>
          </p:nvSpPr>
          <p:spPr bwMode="auto">
            <a:xfrm>
              <a:off x="5568" y="2865"/>
              <a:ext cx="13" cy="10"/>
            </a:xfrm>
            <a:custGeom>
              <a:avLst/>
              <a:gdLst>
                <a:gd name="T0" fmla="*/ 0 w 40"/>
                <a:gd name="T1" fmla="*/ 0 h 30"/>
                <a:gd name="T2" fmla="*/ 0 w 40"/>
                <a:gd name="T3" fmla="*/ 0 h 30"/>
                <a:gd name="T4" fmla="*/ 0 w 40"/>
                <a:gd name="T5" fmla="*/ 0 h 30"/>
                <a:gd name="T6" fmla="*/ 0 w 40"/>
                <a:gd name="T7" fmla="*/ 0 h 30"/>
                <a:gd name="T8" fmla="*/ 0 w 40"/>
                <a:gd name="T9" fmla="*/ 0 h 30"/>
                <a:gd name="T10" fmla="*/ 0 w 40"/>
                <a:gd name="T11" fmla="*/ 0 h 30"/>
                <a:gd name="T12" fmla="*/ 0 w 40"/>
                <a:gd name="T13" fmla="*/ 0 h 30"/>
                <a:gd name="T14" fmla="*/ 0 w 40"/>
                <a:gd name="T15" fmla="*/ 0 h 30"/>
                <a:gd name="T16" fmla="*/ 0 w 40"/>
                <a:gd name="T17" fmla="*/ 0 h 30"/>
                <a:gd name="T18" fmla="*/ 0 w 40"/>
                <a:gd name="T19" fmla="*/ 0 h 30"/>
                <a:gd name="T20" fmla="*/ 0 w 40"/>
                <a:gd name="T21" fmla="*/ 0 h 30"/>
                <a:gd name="T22" fmla="*/ 0 w 40"/>
                <a:gd name="T23" fmla="*/ 0 h 30"/>
                <a:gd name="T24" fmla="*/ 0 w 40"/>
                <a:gd name="T25" fmla="*/ 0 h 30"/>
                <a:gd name="T26" fmla="*/ 0 w 40"/>
                <a:gd name="T27" fmla="*/ 0 h 30"/>
                <a:gd name="T28" fmla="*/ 0 w 40"/>
                <a:gd name="T29" fmla="*/ 0 h 30"/>
                <a:gd name="T30" fmla="*/ 0 w 40"/>
                <a:gd name="T31" fmla="*/ 0 h 30"/>
                <a:gd name="T32" fmla="*/ 0 w 40"/>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0"/>
                <a:gd name="T53" fmla="*/ 40 w 40"/>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09" name="Freeform 153"/>
            <p:cNvSpPr>
              <a:spLocks/>
            </p:cNvSpPr>
            <p:nvPr/>
          </p:nvSpPr>
          <p:spPr bwMode="auto">
            <a:xfrm>
              <a:off x="5515" y="2789"/>
              <a:ext cx="24" cy="26"/>
            </a:xfrm>
            <a:custGeom>
              <a:avLst/>
              <a:gdLst>
                <a:gd name="T0" fmla="*/ 0 w 74"/>
                <a:gd name="T1" fmla="*/ 0 h 80"/>
                <a:gd name="T2" fmla="*/ 0 w 74"/>
                <a:gd name="T3" fmla="*/ 0 h 80"/>
                <a:gd name="T4" fmla="*/ 0 w 74"/>
                <a:gd name="T5" fmla="*/ 0 h 80"/>
                <a:gd name="T6" fmla="*/ 0 w 74"/>
                <a:gd name="T7" fmla="*/ 0 h 80"/>
                <a:gd name="T8" fmla="*/ 0 w 74"/>
                <a:gd name="T9" fmla="*/ 0 h 80"/>
                <a:gd name="T10" fmla="*/ 0 w 74"/>
                <a:gd name="T11" fmla="*/ 0 h 80"/>
                <a:gd name="T12" fmla="*/ 0 w 74"/>
                <a:gd name="T13" fmla="*/ 0 h 80"/>
                <a:gd name="T14" fmla="*/ 0 w 74"/>
                <a:gd name="T15" fmla="*/ 0 h 80"/>
                <a:gd name="T16" fmla="*/ 0 w 74"/>
                <a:gd name="T17" fmla="*/ 0 h 80"/>
                <a:gd name="T18" fmla="*/ 0 w 74"/>
                <a:gd name="T19" fmla="*/ 0 h 80"/>
                <a:gd name="T20" fmla="*/ 0 w 74"/>
                <a:gd name="T21" fmla="*/ 0 h 80"/>
                <a:gd name="T22" fmla="*/ 0 w 74"/>
                <a:gd name="T23" fmla="*/ 0 h 80"/>
                <a:gd name="T24" fmla="*/ 0 w 74"/>
                <a:gd name="T25" fmla="*/ 0 h 80"/>
                <a:gd name="T26" fmla="*/ 0 w 74"/>
                <a:gd name="T27" fmla="*/ 0 h 80"/>
                <a:gd name="T28" fmla="*/ 0 w 74"/>
                <a:gd name="T29" fmla="*/ 0 h 80"/>
                <a:gd name="T30" fmla="*/ 0 w 74"/>
                <a:gd name="T31" fmla="*/ 0 h 80"/>
                <a:gd name="T32" fmla="*/ 0 w 74"/>
                <a:gd name="T33" fmla="*/ 0 h 80"/>
                <a:gd name="T34" fmla="*/ 0 w 74"/>
                <a:gd name="T35" fmla="*/ 0 h 80"/>
                <a:gd name="T36" fmla="*/ 0 w 74"/>
                <a:gd name="T37" fmla="*/ 0 h 80"/>
                <a:gd name="T38" fmla="*/ 0 w 74"/>
                <a:gd name="T39" fmla="*/ 0 h 80"/>
                <a:gd name="T40" fmla="*/ 0 w 74"/>
                <a:gd name="T41" fmla="*/ 0 h 80"/>
                <a:gd name="T42" fmla="*/ 0 w 74"/>
                <a:gd name="T43" fmla="*/ 0 h 80"/>
                <a:gd name="T44" fmla="*/ 0 w 74"/>
                <a:gd name="T45" fmla="*/ 0 h 80"/>
                <a:gd name="T46" fmla="*/ 0 w 74"/>
                <a:gd name="T47" fmla="*/ 0 h 80"/>
                <a:gd name="T48" fmla="*/ 0 w 74"/>
                <a:gd name="T49" fmla="*/ 0 h 80"/>
                <a:gd name="T50" fmla="*/ 0 w 74"/>
                <a:gd name="T51" fmla="*/ 0 h 80"/>
                <a:gd name="T52" fmla="*/ 0 w 74"/>
                <a:gd name="T53" fmla="*/ 0 h 80"/>
                <a:gd name="T54" fmla="*/ 0 w 74"/>
                <a:gd name="T55" fmla="*/ 0 h 80"/>
                <a:gd name="T56" fmla="*/ 0 w 74"/>
                <a:gd name="T57" fmla="*/ 0 h 80"/>
                <a:gd name="T58" fmla="*/ 0 w 74"/>
                <a:gd name="T59" fmla="*/ 0 h 80"/>
                <a:gd name="T60" fmla="*/ 0 w 74"/>
                <a:gd name="T61" fmla="*/ 0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4"/>
                <a:gd name="T94" fmla="*/ 0 h 80"/>
                <a:gd name="T95" fmla="*/ 74 w 74"/>
                <a:gd name="T96" fmla="*/ 80 h 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0" name="Freeform 154"/>
            <p:cNvSpPr>
              <a:spLocks/>
            </p:cNvSpPr>
            <p:nvPr/>
          </p:nvSpPr>
          <p:spPr bwMode="auto">
            <a:xfrm>
              <a:off x="5555" y="2785"/>
              <a:ext cx="26" cy="27"/>
            </a:xfrm>
            <a:custGeom>
              <a:avLst/>
              <a:gdLst>
                <a:gd name="T0" fmla="*/ 0 w 86"/>
                <a:gd name="T1" fmla="*/ 0 h 80"/>
                <a:gd name="T2" fmla="*/ 0 w 86"/>
                <a:gd name="T3" fmla="*/ 0 h 80"/>
                <a:gd name="T4" fmla="*/ 0 w 86"/>
                <a:gd name="T5" fmla="*/ 0 h 80"/>
                <a:gd name="T6" fmla="*/ 0 w 86"/>
                <a:gd name="T7" fmla="*/ 0 h 80"/>
                <a:gd name="T8" fmla="*/ 0 w 86"/>
                <a:gd name="T9" fmla="*/ 0 h 80"/>
                <a:gd name="T10" fmla="*/ 0 w 86"/>
                <a:gd name="T11" fmla="*/ 0 h 80"/>
                <a:gd name="T12" fmla="*/ 0 w 86"/>
                <a:gd name="T13" fmla="*/ 0 h 80"/>
                <a:gd name="T14" fmla="*/ 0 w 86"/>
                <a:gd name="T15" fmla="*/ 0 h 80"/>
                <a:gd name="T16" fmla="*/ 0 w 86"/>
                <a:gd name="T17" fmla="*/ 0 h 80"/>
                <a:gd name="T18" fmla="*/ 0 w 86"/>
                <a:gd name="T19" fmla="*/ 0 h 80"/>
                <a:gd name="T20" fmla="*/ 0 w 86"/>
                <a:gd name="T21" fmla="*/ 0 h 80"/>
                <a:gd name="T22" fmla="*/ 0 w 86"/>
                <a:gd name="T23" fmla="*/ 0 h 80"/>
                <a:gd name="T24" fmla="*/ 0 w 86"/>
                <a:gd name="T25" fmla="*/ 0 h 80"/>
                <a:gd name="T26" fmla="*/ 0 w 86"/>
                <a:gd name="T27" fmla="*/ 0 h 80"/>
                <a:gd name="T28" fmla="*/ 0 w 86"/>
                <a:gd name="T29" fmla="*/ 0 h 80"/>
                <a:gd name="T30" fmla="*/ 0 w 86"/>
                <a:gd name="T31" fmla="*/ 0 h 80"/>
                <a:gd name="T32" fmla="*/ 0 w 86"/>
                <a:gd name="T33" fmla="*/ 0 h 80"/>
                <a:gd name="T34" fmla="*/ 0 w 86"/>
                <a:gd name="T35" fmla="*/ 0 h 80"/>
                <a:gd name="T36" fmla="*/ 0 w 86"/>
                <a:gd name="T37" fmla="*/ 0 h 80"/>
                <a:gd name="T38" fmla="*/ 0 w 86"/>
                <a:gd name="T39" fmla="*/ 0 h 80"/>
                <a:gd name="T40" fmla="*/ 0 w 86"/>
                <a:gd name="T41" fmla="*/ 0 h 80"/>
                <a:gd name="T42" fmla="*/ 0 w 86"/>
                <a:gd name="T43" fmla="*/ 0 h 80"/>
                <a:gd name="T44" fmla="*/ 0 w 86"/>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6"/>
                <a:gd name="T70" fmla="*/ 0 h 80"/>
                <a:gd name="T71" fmla="*/ 86 w 86"/>
                <a:gd name="T72" fmla="*/ 80 h 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1" name="Freeform 155"/>
            <p:cNvSpPr>
              <a:spLocks/>
            </p:cNvSpPr>
            <p:nvPr/>
          </p:nvSpPr>
          <p:spPr bwMode="auto">
            <a:xfrm>
              <a:off x="5570" y="2825"/>
              <a:ext cx="25" cy="11"/>
            </a:xfrm>
            <a:custGeom>
              <a:avLst/>
              <a:gdLst>
                <a:gd name="T0" fmla="*/ 0 w 74"/>
                <a:gd name="T1" fmla="*/ 0 h 31"/>
                <a:gd name="T2" fmla="*/ 0 w 74"/>
                <a:gd name="T3" fmla="*/ 0 h 31"/>
                <a:gd name="T4" fmla="*/ 0 w 74"/>
                <a:gd name="T5" fmla="*/ 0 h 31"/>
                <a:gd name="T6" fmla="*/ 0 w 74"/>
                <a:gd name="T7" fmla="*/ 0 h 31"/>
                <a:gd name="T8" fmla="*/ 0 w 74"/>
                <a:gd name="T9" fmla="*/ 0 h 31"/>
                <a:gd name="T10" fmla="*/ 0 w 74"/>
                <a:gd name="T11" fmla="*/ 0 h 31"/>
                <a:gd name="T12" fmla="*/ 0 w 74"/>
                <a:gd name="T13" fmla="*/ 0 h 31"/>
                <a:gd name="T14" fmla="*/ 0 w 74"/>
                <a:gd name="T15" fmla="*/ 0 h 31"/>
                <a:gd name="T16" fmla="*/ 0 w 74"/>
                <a:gd name="T17" fmla="*/ 0 h 31"/>
                <a:gd name="T18" fmla="*/ 0 w 74"/>
                <a:gd name="T19" fmla="*/ 0 h 31"/>
                <a:gd name="T20" fmla="*/ 0 w 74"/>
                <a:gd name="T21" fmla="*/ 0 h 31"/>
                <a:gd name="T22" fmla="*/ 0 w 74"/>
                <a:gd name="T23" fmla="*/ 0 h 31"/>
                <a:gd name="T24" fmla="*/ 0 w 74"/>
                <a:gd name="T25" fmla="*/ 0 h 31"/>
                <a:gd name="T26" fmla="*/ 0 w 74"/>
                <a:gd name="T27" fmla="*/ 0 h 31"/>
                <a:gd name="T28" fmla="*/ 0 w 74"/>
                <a:gd name="T29" fmla="*/ 0 h 31"/>
                <a:gd name="T30" fmla="*/ 0 w 74"/>
                <a:gd name="T31" fmla="*/ 0 h 31"/>
                <a:gd name="T32" fmla="*/ 0 w 74"/>
                <a:gd name="T33" fmla="*/ 0 h 31"/>
                <a:gd name="T34" fmla="*/ 0 w 74"/>
                <a:gd name="T35" fmla="*/ 0 h 31"/>
                <a:gd name="T36" fmla="*/ 0 w 74"/>
                <a:gd name="T37" fmla="*/ 0 h 31"/>
                <a:gd name="T38" fmla="*/ 0 w 74"/>
                <a:gd name="T39" fmla="*/ 0 h 31"/>
                <a:gd name="T40" fmla="*/ 0 w 74"/>
                <a:gd name="T41" fmla="*/ 0 h 31"/>
                <a:gd name="T42" fmla="*/ 0 w 74"/>
                <a:gd name="T43" fmla="*/ 0 h 31"/>
                <a:gd name="T44" fmla="*/ 0 w 74"/>
                <a:gd name="T45" fmla="*/ 0 h 31"/>
                <a:gd name="T46" fmla="*/ 0 w 74"/>
                <a:gd name="T47" fmla="*/ 0 h 31"/>
                <a:gd name="T48" fmla="*/ 0 w 74"/>
                <a:gd name="T49" fmla="*/ 0 h 31"/>
                <a:gd name="T50" fmla="*/ 0 w 74"/>
                <a:gd name="T51" fmla="*/ 0 h 31"/>
                <a:gd name="T52" fmla="*/ 0 w 74"/>
                <a:gd name="T53" fmla="*/ 0 h 31"/>
                <a:gd name="T54" fmla="*/ 0 w 74"/>
                <a:gd name="T55" fmla="*/ 0 h 31"/>
                <a:gd name="T56" fmla="*/ 0 w 74"/>
                <a:gd name="T57" fmla="*/ 0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4"/>
                <a:gd name="T88" fmla="*/ 0 h 31"/>
                <a:gd name="T89" fmla="*/ 74 w 74"/>
                <a:gd name="T90" fmla="*/ 31 h 3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2" name="Freeform 156"/>
            <p:cNvSpPr>
              <a:spLocks/>
            </p:cNvSpPr>
            <p:nvPr/>
          </p:nvSpPr>
          <p:spPr bwMode="auto">
            <a:xfrm>
              <a:off x="5562" y="2819"/>
              <a:ext cx="6" cy="1"/>
            </a:xfrm>
            <a:custGeom>
              <a:avLst/>
              <a:gdLst>
                <a:gd name="T0" fmla="*/ 0 w 20"/>
                <a:gd name="T1" fmla="*/ 0 h 1"/>
                <a:gd name="T2" fmla="*/ 0 w 20"/>
                <a:gd name="T3" fmla="*/ 0 h 1"/>
                <a:gd name="T4" fmla="*/ 0 w 20"/>
                <a:gd name="T5" fmla="*/ 0 h 1"/>
                <a:gd name="T6" fmla="*/ 0 w 20"/>
                <a:gd name="T7" fmla="*/ 0 h 1"/>
                <a:gd name="T8" fmla="*/ 0 60000 65536"/>
                <a:gd name="T9" fmla="*/ 0 60000 65536"/>
                <a:gd name="T10" fmla="*/ 0 60000 65536"/>
                <a:gd name="T11" fmla="*/ 0 60000 65536"/>
                <a:gd name="T12" fmla="*/ 0 w 20"/>
                <a:gd name="T13" fmla="*/ 0 h 1"/>
                <a:gd name="T14" fmla="*/ 20 w 20"/>
                <a:gd name="T15" fmla="*/ 1 h 1"/>
              </a:gdLst>
              <a:ahLst/>
              <a:cxnLst>
                <a:cxn ang="T8">
                  <a:pos x="T0" y="T1"/>
                </a:cxn>
                <a:cxn ang="T9">
                  <a:pos x="T2" y="T3"/>
                </a:cxn>
                <a:cxn ang="T10">
                  <a:pos x="T4" y="T5"/>
                </a:cxn>
                <a:cxn ang="T11">
                  <a:pos x="T6" y="T7"/>
                </a:cxn>
              </a:cxnLst>
              <a:rect l="T12" t="T13" r="T14" b="T15"/>
              <a:pathLst>
                <a:path w="20" h="1">
                  <a:moveTo>
                    <a:pt x="20" y="0"/>
                  </a:moveTo>
                  <a:lnTo>
                    <a:pt x="0" y="0"/>
                  </a:lnTo>
                  <a:lnTo>
                    <a:pt x="10" y="0"/>
                  </a:lnTo>
                  <a:lnTo>
                    <a:pt x="2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3" name="Freeform 157"/>
            <p:cNvSpPr>
              <a:spLocks/>
            </p:cNvSpPr>
            <p:nvPr/>
          </p:nvSpPr>
          <p:spPr bwMode="auto">
            <a:xfrm>
              <a:off x="5509" y="2769"/>
              <a:ext cx="32" cy="21"/>
            </a:xfrm>
            <a:custGeom>
              <a:avLst/>
              <a:gdLst>
                <a:gd name="T0" fmla="*/ 0 w 100"/>
                <a:gd name="T1" fmla="*/ 0 h 65"/>
                <a:gd name="T2" fmla="*/ 0 w 100"/>
                <a:gd name="T3" fmla="*/ 0 h 65"/>
                <a:gd name="T4" fmla="*/ 0 w 100"/>
                <a:gd name="T5" fmla="*/ 0 h 65"/>
                <a:gd name="T6" fmla="*/ 0 w 100"/>
                <a:gd name="T7" fmla="*/ 0 h 65"/>
                <a:gd name="T8" fmla="*/ 0 w 100"/>
                <a:gd name="T9" fmla="*/ 0 h 65"/>
                <a:gd name="T10" fmla="*/ 0 w 100"/>
                <a:gd name="T11" fmla="*/ 0 h 65"/>
                <a:gd name="T12" fmla="*/ 0 w 100"/>
                <a:gd name="T13" fmla="*/ 0 h 65"/>
                <a:gd name="T14" fmla="*/ 0 w 100"/>
                <a:gd name="T15" fmla="*/ 0 h 65"/>
                <a:gd name="T16" fmla="*/ 0 w 100"/>
                <a:gd name="T17" fmla="*/ 0 h 65"/>
                <a:gd name="T18" fmla="*/ 0 w 100"/>
                <a:gd name="T19" fmla="*/ 0 h 65"/>
                <a:gd name="T20" fmla="*/ 0 w 100"/>
                <a:gd name="T21" fmla="*/ 0 h 65"/>
                <a:gd name="T22" fmla="*/ 0 w 100"/>
                <a:gd name="T23" fmla="*/ 0 h 65"/>
                <a:gd name="T24" fmla="*/ 0 w 100"/>
                <a:gd name="T25" fmla="*/ 0 h 65"/>
                <a:gd name="T26" fmla="*/ 0 w 100"/>
                <a:gd name="T27" fmla="*/ 0 h 65"/>
                <a:gd name="T28" fmla="*/ 0 w 100"/>
                <a:gd name="T29" fmla="*/ 0 h 65"/>
                <a:gd name="T30" fmla="*/ 0 w 100"/>
                <a:gd name="T31" fmla="*/ 0 h 65"/>
                <a:gd name="T32" fmla="*/ 0 w 100"/>
                <a:gd name="T33" fmla="*/ 0 h 65"/>
                <a:gd name="T34" fmla="*/ 0 w 100"/>
                <a:gd name="T35" fmla="*/ 0 h 65"/>
                <a:gd name="T36" fmla="*/ 0 w 100"/>
                <a:gd name="T37" fmla="*/ 0 h 65"/>
                <a:gd name="T38" fmla="*/ 0 w 100"/>
                <a:gd name="T39" fmla="*/ 0 h 65"/>
                <a:gd name="T40" fmla="*/ 0 w 100"/>
                <a:gd name="T41" fmla="*/ 0 h 65"/>
                <a:gd name="T42" fmla="*/ 0 w 100"/>
                <a:gd name="T43" fmla="*/ 0 h 65"/>
                <a:gd name="T44" fmla="*/ 0 w 100"/>
                <a:gd name="T45" fmla="*/ 0 h 65"/>
                <a:gd name="T46" fmla="*/ 0 w 100"/>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0"/>
                <a:gd name="T73" fmla="*/ 0 h 65"/>
                <a:gd name="T74" fmla="*/ 100 w 10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814" name="Freeform 158"/>
            <p:cNvSpPr>
              <a:spLocks/>
            </p:cNvSpPr>
            <p:nvPr/>
          </p:nvSpPr>
          <p:spPr bwMode="auto">
            <a:xfrm>
              <a:off x="5486" y="2743"/>
              <a:ext cx="24" cy="34"/>
            </a:xfrm>
            <a:custGeom>
              <a:avLst/>
              <a:gdLst>
                <a:gd name="T0" fmla="*/ 0 w 79"/>
                <a:gd name="T1" fmla="*/ 0 h 104"/>
                <a:gd name="T2" fmla="*/ 0 w 79"/>
                <a:gd name="T3" fmla="*/ 0 h 104"/>
                <a:gd name="T4" fmla="*/ 0 w 79"/>
                <a:gd name="T5" fmla="*/ 0 h 104"/>
                <a:gd name="T6" fmla="*/ 0 w 79"/>
                <a:gd name="T7" fmla="*/ 0 h 104"/>
                <a:gd name="T8" fmla="*/ 0 w 79"/>
                <a:gd name="T9" fmla="*/ 0 h 104"/>
                <a:gd name="T10" fmla="*/ 0 w 79"/>
                <a:gd name="T11" fmla="*/ 0 h 104"/>
                <a:gd name="T12" fmla="*/ 0 w 79"/>
                <a:gd name="T13" fmla="*/ 0 h 104"/>
                <a:gd name="T14" fmla="*/ 0 w 79"/>
                <a:gd name="T15" fmla="*/ 0 h 104"/>
                <a:gd name="T16" fmla="*/ 0 w 79"/>
                <a:gd name="T17" fmla="*/ 0 h 104"/>
                <a:gd name="T18" fmla="*/ 0 w 79"/>
                <a:gd name="T19" fmla="*/ 0 h 104"/>
                <a:gd name="T20" fmla="*/ 0 w 79"/>
                <a:gd name="T21" fmla="*/ 0 h 104"/>
                <a:gd name="T22" fmla="*/ 0 w 79"/>
                <a:gd name="T23" fmla="*/ 0 h 104"/>
                <a:gd name="T24" fmla="*/ 0 w 79"/>
                <a:gd name="T25" fmla="*/ 0 h 104"/>
                <a:gd name="T26" fmla="*/ 0 w 79"/>
                <a:gd name="T27" fmla="*/ 0 h 104"/>
                <a:gd name="T28" fmla="*/ 0 w 79"/>
                <a:gd name="T29" fmla="*/ 0 h 104"/>
                <a:gd name="T30" fmla="*/ 0 w 79"/>
                <a:gd name="T31" fmla="*/ 0 h 104"/>
                <a:gd name="T32" fmla="*/ 0 w 79"/>
                <a:gd name="T33" fmla="*/ 0 h 104"/>
                <a:gd name="T34" fmla="*/ 0 w 79"/>
                <a:gd name="T35" fmla="*/ 0 h 104"/>
                <a:gd name="T36" fmla="*/ 0 w 79"/>
                <a:gd name="T37" fmla="*/ 0 h 104"/>
                <a:gd name="T38" fmla="*/ 0 w 79"/>
                <a:gd name="T39" fmla="*/ 0 h 104"/>
                <a:gd name="T40" fmla="*/ 0 w 79"/>
                <a:gd name="T41" fmla="*/ 0 h 104"/>
                <a:gd name="T42" fmla="*/ 0 w 79"/>
                <a:gd name="T43" fmla="*/ 0 h 104"/>
                <a:gd name="T44" fmla="*/ 0 w 79"/>
                <a:gd name="T45" fmla="*/ 0 h 104"/>
                <a:gd name="T46" fmla="*/ 0 w 79"/>
                <a:gd name="T47" fmla="*/ 0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9"/>
                <a:gd name="T73" fmla="*/ 0 h 104"/>
                <a:gd name="T74" fmla="*/ 79 w 79"/>
                <a:gd name="T75" fmla="*/ 104 h 10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451" name="Freeform 159"/>
          <p:cNvSpPr>
            <a:spLocks/>
          </p:cNvSpPr>
          <p:nvPr>
            <p:custDataLst>
              <p:tags r:id="rId90"/>
            </p:custDataLst>
          </p:nvPr>
        </p:nvSpPr>
        <p:spPr bwMode="auto">
          <a:xfrm>
            <a:off x="5739930" y="3548435"/>
            <a:ext cx="11162" cy="54694"/>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 name="T21" fmla="*/ 0 w 27"/>
              <a:gd name="T22" fmla="*/ 0 h 19"/>
              <a:gd name="T23" fmla="*/ 27 w 27"/>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52" name="Freeform 160"/>
          <p:cNvSpPr>
            <a:spLocks/>
          </p:cNvSpPr>
          <p:nvPr>
            <p:custDataLst>
              <p:tags r:id="rId91"/>
            </p:custDataLst>
          </p:nvPr>
        </p:nvSpPr>
        <p:spPr bwMode="auto">
          <a:xfrm>
            <a:off x="5664028" y="3687962"/>
            <a:ext cx="14510" cy="56927"/>
          </a:xfrm>
          <a:custGeom>
            <a:avLst/>
            <a:gdLst>
              <a:gd name="T0" fmla="*/ 0 w 39"/>
              <a:gd name="T1" fmla="*/ 0 h 35"/>
              <a:gd name="T2" fmla="*/ 2147483647 w 39"/>
              <a:gd name="T3" fmla="*/ 0 h 35"/>
              <a:gd name="T4" fmla="*/ 2147483647 w 39"/>
              <a:gd name="T5" fmla="*/ 2147483647 h 35"/>
              <a:gd name="T6" fmla="*/ 2147483647 w 39"/>
              <a:gd name="T7" fmla="*/ 2147483647 h 35"/>
              <a:gd name="T8" fmla="*/ 2147483647 w 39"/>
              <a:gd name="T9" fmla="*/ 2147483647 h 35"/>
              <a:gd name="T10" fmla="*/ 2147483647 w 39"/>
              <a:gd name="T11" fmla="*/ 2147483647 h 35"/>
              <a:gd name="T12" fmla="*/ 2147483647 w 39"/>
              <a:gd name="T13" fmla="*/ 2147483647 h 35"/>
              <a:gd name="T14" fmla="*/ 2147483647 w 39"/>
              <a:gd name="T15" fmla="*/ 2147483647 h 35"/>
              <a:gd name="T16" fmla="*/ 2147483647 w 39"/>
              <a:gd name="T17" fmla="*/ 2147483647 h 35"/>
              <a:gd name="T18" fmla="*/ 2147483647 w 39"/>
              <a:gd name="T19" fmla="*/ 2147483647 h 35"/>
              <a:gd name="T20" fmla="*/ 2147483647 w 39"/>
              <a:gd name="T21" fmla="*/ 2147483647 h 35"/>
              <a:gd name="T22" fmla="*/ 2147483647 w 39"/>
              <a:gd name="T23" fmla="*/ 2147483647 h 35"/>
              <a:gd name="T24" fmla="*/ 2147483647 w 39"/>
              <a:gd name="T25" fmla="*/ 2147483647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
              <a:gd name="T43" fmla="*/ 0 h 35"/>
              <a:gd name="T44" fmla="*/ 39 w 39"/>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53" name="Freeform 161"/>
          <p:cNvSpPr>
            <a:spLocks/>
          </p:cNvSpPr>
          <p:nvPr>
            <p:custDataLst>
              <p:tags r:id="rId92"/>
            </p:custDataLst>
          </p:nvPr>
        </p:nvSpPr>
        <p:spPr bwMode="auto">
          <a:xfrm>
            <a:off x="7463359" y="2014762"/>
            <a:ext cx="727770" cy="331514"/>
          </a:xfrm>
          <a:custGeom>
            <a:avLst/>
            <a:gdLst>
              <a:gd name="T0" fmla="*/ 2147483647 w 1688"/>
              <a:gd name="T1" fmla="*/ 2147483647 h 630"/>
              <a:gd name="T2" fmla="*/ 2147483647 w 1688"/>
              <a:gd name="T3" fmla="*/ 2147483647 h 630"/>
              <a:gd name="T4" fmla="*/ 2147483647 w 1688"/>
              <a:gd name="T5" fmla="*/ 2147483647 h 630"/>
              <a:gd name="T6" fmla="*/ 2147483647 w 1688"/>
              <a:gd name="T7" fmla="*/ 2147483647 h 630"/>
              <a:gd name="T8" fmla="*/ 2147483647 w 1688"/>
              <a:gd name="T9" fmla="*/ 2147483647 h 630"/>
              <a:gd name="T10" fmla="*/ 2147483647 w 1688"/>
              <a:gd name="T11" fmla="*/ 2147483647 h 630"/>
              <a:gd name="T12" fmla="*/ 2147483647 w 1688"/>
              <a:gd name="T13" fmla="*/ 2147483647 h 630"/>
              <a:gd name="T14" fmla="*/ 2147483647 w 1688"/>
              <a:gd name="T15" fmla="*/ 2147483647 h 630"/>
              <a:gd name="T16" fmla="*/ 2147483647 w 1688"/>
              <a:gd name="T17" fmla="*/ 2147483647 h 630"/>
              <a:gd name="T18" fmla="*/ 2147483647 w 1688"/>
              <a:gd name="T19" fmla="*/ 2147483647 h 630"/>
              <a:gd name="T20" fmla="*/ 2147483647 w 1688"/>
              <a:gd name="T21" fmla="*/ 2147483647 h 630"/>
              <a:gd name="T22" fmla="*/ 2147483647 w 1688"/>
              <a:gd name="T23" fmla="*/ 2147483647 h 630"/>
              <a:gd name="T24" fmla="*/ 2147483647 w 1688"/>
              <a:gd name="T25" fmla="*/ 2147483647 h 630"/>
              <a:gd name="T26" fmla="*/ 2147483647 w 1688"/>
              <a:gd name="T27" fmla="*/ 2147483647 h 630"/>
              <a:gd name="T28" fmla="*/ 2147483647 w 1688"/>
              <a:gd name="T29" fmla="*/ 2147483647 h 630"/>
              <a:gd name="T30" fmla="*/ 2147483647 w 1688"/>
              <a:gd name="T31" fmla="*/ 2147483647 h 630"/>
              <a:gd name="T32" fmla="*/ 2147483647 w 1688"/>
              <a:gd name="T33" fmla="*/ 2147483647 h 630"/>
              <a:gd name="T34" fmla="*/ 2147483647 w 1688"/>
              <a:gd name="T35" fmla="*/ 2147483647 h 630"/>
              <a:gd name="T36" fmla="*/ 2147483647 w 1688"/>
              <a:gd name="T37" fmla="*/ 2147483647 h 630"/>
              <a:gd name="T38" fmla="*/ 2147483647 w 1688"/>
              <a:gd name="T39" fmla="*/ 2147483647 h 630"/>
              <a:gd name="T40" fmla="*/ 2147483647 w 1688"/>
              <a:gd name="T41" fmla="*/ 2147483647 h 630"/>
              <a:gd name="T42" fmla="*/ 2147483647 w 1688"/>
              <a:gd name="T43" fmla="*/ 2147483647 h 630"/>
              <a:gd name="T44" fmla="*/ 2147483647 w 1688"/>
              <a:gd name="T45" fmla="*/ 2147483647 h 630"/>
              <a:gd name="T46" fmla="*/ 2147483647 w 1688"/>
              <a:gd name="T47" fmla="*/ 2147483647 h 630"/>
              <a:gd name="T48" fmla="*/ 2147483647 w 1688"/>
              <a:gd name="T49" fmla="*/ 2147483647 h 630"/>
              <a:gd name="T50" fmla="*/ 2147483647 w 1688"/>
              <a:gd name="T51" fmla="*/ 2147483647 h 630"/>
              <a:gd name="T52" fmla="*/ 2147483647 w 1688"/>
              <a:gd name="T53" fmla="*/ 2147483647 h 630"/>
              <a:gd name="T54" fmla="*/ 2147483647 w 1688"/>
              <a:gd name="T55" fmla="*/ 2147483647 h 630"/>
              <a:gd name="T56" fmla="*/ 2147483647 w 1688"/>
              <a:gd name="T57" fmla="*/ 2147483647 h 630"/>
              <a:gd name="T58" fmla="*/ 2147483647 w 1688"/>
              <a:gd name="T59" fmla="*/ 2147483647 h 630"/>
              <a:gd name="T60" fmla="*/ 2147483647 w 1688"/>
              <a:gd name="T61" fmla="*/ 2147483647 h 630"/>
              <a:gd name="T62" fmla="*/ 2147483647 w 1688"/>
              <a:gd name="T63" fmla="*/ 2147483647 h 630"/>
              <a:gd name="T64" fmla="*/ 2147483647 w 1688"/>
              <a:gd name="T65" fmla="*/ 2147483647 h 630"/>
              <a:gd name="T66" fmla="*/ 2147483647 w 1688"/>
              <a:gd name="T67" fmla="*/ 2147483647 h 630"/>
              <a:gd name="T68" fmla="*/ 2147483647 w 1688"/>
              <a:gd name="T69" fmla="*/ 2147483647 h 630"/>
              <a:gd name="T70" fmla="*/ 2147483647 w 1688"/>
              <a:gd name="T71" fmla="*/ 2147483647 h 630"/>
              <a:gd name="T72" fmla="*/ 2147483647 w 1688"/>
              <a:gd name="T73" fmla="*/ 2147483647 h 630"/>
              <a:gd name="T74" fmla="*/ 2147483647 w 1688"/>
              <a:gd name="T75" fmla="*/ 2147483647 h 630"/>
              <a:gd name="T76" fmla="*/ 2147483647 w 1688"/>
              <a:gd name="T77" fmla="*/ 2147483647 h 630"/>
              <a:gd name="T78" fmla="*/ 2147483647 w 1688"/>
              <a:gd name="T79" fmla="*/ 2147483647 h 630"/>
              <a:gd name="T80" fmla="*/ 2147483647 w 1688"/>
              <a:gd name="T81" fmla="*/ 2147483647 h 630"/>
              <a:gd name="T82" fmla="*/ 2147483647 w 1688"/>
              <a:gd name="T83" fmla="*/ 2147483647 h 630"/>
              <a:gd name="T84" fmla="*/ 2147483647 w 1688"/>
              <a:gd name="T85" fmla="*/ 2147483647 h 630"/>
              <a:gd name="T86" fmla="*/ 2147483647 w 1688"/>
              <a:gd name="T87" fmla="*/ 2147483647 h 630"/>
              <a:gd name="T88" fmla="*/ 2147483647 w 1688"/>
              <a:gd name="T89" fmla="*/ 2147483647 h 630"/>
              <a:gd name="T90" fmla="*/ 2147483647 w 1688"/>
              <a:gd name="T91" fmla="*/ 2147483647 h 630"/>
              <a:gd name="T92" fmla="*/ 2147483647 w 1688"/>
              <a:gd name="T93" fmla="*/ 2147483647 h 630"/>
              <a:gd name="T94" fmla="*/ 2147483647 w 1688"/>
              <a:gd name="T95" fmla="*/ 2147483647 h 630"/>
              <a:gd name="T96" fmla="*/ 2147483647 w 1688"/>
              <a:gd name="T97" fmla="*/ 2147483647 h 630"/>
              <a:gd name="T98" fmla="*/ 2147483647 w 1688"/>
              <a:gd name="T99" fmla="*/ 2147483647 h 630"/>
              <a:gd name="T100" fmla="*/ 2147483647 w 1688"/>
              <a:gd name="T101" fmla="*/ 2147483647 h 630"/>
              <a:gd name="T102" fmla="*/ 2147483647 w 1688"/>
              <a:gd name="T103" fmla="*/ 2147483647 h 630"/>
              <a:gd name="T104" fmla="*/ 2147483647 w 1688"/>
              <a:gd name="T105" fmla="*/ 2147483647 h 630"/>
              <a:gd name="T106" fmla="*/ 2147483647 w 1688"/>
              <a:gd name="T107" fmla="*/ 2147483647 h 630"/>
              <a:gd name="T108" fmla="*/ 2147483647 w 1688"/>
              <a:gd name="T109" fmla="*/ 2147483647 h 630"/>
              <a:gd name="T110" fmla="*/ 2147483647 w 1688"/>
              <a:gd name="T111" fmla="*/ 2147483647 h 630"/>
              <a:gd name="T112" fmla="*/ 2147483647 w 1688"/>
              <a:gd name="T113" fmla="*/ 2147483647 h 630"/>
              <a:gd name="T114" fmla="*/ 2147483647 w 1688"/>
              <a:gd name="T115" fmla="*/ 2147483647 h 630"/>
              <a:gd name="T116" fmla="*/ 2147483647 w 1688"/>
              <a:gd name="T117" fmla="*/ 2147483647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88"/>
              <a:gd name="T178" fmla="*/ 0 h 630"/>
              <a:gd name="T179" fmla="*/ 1688 w 1688"/>
              <a:gd name="T180" fmla="*/ 630 h 6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FF66FF"/>
          </a:solidFill>
          <a:ln w="9525" cmpd="sng">
            <a:solidFill>
              <a:srgbClr val="FFFFFF"/>
            </a:solidFill>
            <a:prstDash val="solid"/>
            <a:round/>
            <a:headEnd/>
            <a:tailEnd/>
          </a:ln>
        </p:spPr>
        <p:txBody>
          <a:bodyPr lIns="91409" tIns="45705" rIns="91409" bIns="45705"/>
          <a:lstStyle/>
          <a:p>
            <a:endParaRPr lang="en-US" sz="1266" dirty="0"/>
          </a:p>
        </p:txBody>
      </p:sp>
      <p:sp>
        <p:nvSpPr>
          <p:cNvPr id="15454" name="Freeform 162"/>
          <p:cNvSpPr>
            <a:spLocks/>
          </p:cNvSpPr>
          <p:nvPr>
            <p:custDataLst>
              <p:tags r:id="rId93"/>
            </p:custDataLst>
          </p:nvPr>
        </p:nvSpPr>
        <p:spPr bwMode="auto">
          <a:xfrm>
            <a:off x="3789909" y="3981525"/>
            <a:ext cx="328166" cy="416346"/>
          </a:xfrm>
          <a:custGeom>
            <a:avLst/>
            <a:gdLst>
              <a:gd name="T0" fmla="*/ 2147483647 w 758"/>
              <a:gd name="T1" fmla="*/ 2147483647 h 795"/>
              <a:gd name="T2" fmla="*/ 2147483647 w 758"/>
              <a:gd name="T3" fmla="*/ 2147483647 h 795"/>
              <a:gd name="T4" fmla="*/ 2147483647 w 758"/>
              <a:gd name="T5" fmla="*/ 2147483647 h 795"/>
              <a:gd name="T6" fmla="*/ 2147483647 w 758"/>
              <a:gd name="T7" fmla="*/ 2147483647 h 795"/>
              <a:gd name="T8" fmla="*/ 2147483647 w 758"/>
              <a:gd name="T9" fmla="*/ 2147483647 h 795"/>
              <a:gd name="T10" fmla="*/ 2147483647 w 758"/>
              <a:gd name="T11" fmla="*/ 2147483647 h 795"/>
              <a:gd name="T12" fmla="*/ 2147483647 w 758"/>
              <a:gd name="T13" fmla="*/ 2147483647 h 795"/>
              <a:gd name="T14" fmla="*/ 2147483647 w 758"/>
              <a:gd name="T15" fmla="*/ 2147483647 h 795"/>
              <a:gd name="T16" fmla="*/ 2147483647 w 758"/>
              <a:gd name="T17" fmla="*/ 2147483647 h 795"/>
              <a:gd name="T18" fmla="*/ 2147483647 w 758"/>
              <a:gd name="T19" fmla="*/ 2147483647 h 795"/>
              <a:gd name="T20" fmla="*/ 2147483647 w 758"/>
              <a:gd name="T21" fmla="*/ 2147483647 h 795"/>
              <a:gd name="T22" fmla="*/ 2147483647 w 758"/>
              <a:gd name="T23" fmla="*/ 2147483647 h 795"/>
              <a:gd name="T24" fmla="*/ 2147483647 w 758"/>
              <a:gd name="T25" fmla="*/ 2147483647 h 795"/>
              <a:gd name="T26" fmla="*/ 2147483647 w 758"/>
              <a:gd name="T27" fmla="*/ 2147483647 h 795"/>
              <a:gd name="T28" fmla="*/ 2147483647 w 758"/>
              <a:gd name="T29" fmla="*/ 2147483647 h 795"/>
              <a:gd name="T30" fmla="*/ 2147483647 w 758"/>
              <a:gd name="T31" fmla="*/ 2147483647 h 795"/>
              <a:gd name="T32" fmla="*/ 2147483647 w 758"/>
              <a:gd name="T33" fmla="*/ 2147483647 h 795"/>
              <a:gd name="T34" fmla="*/ 2147483647 w 758"/>
              <a:gd name="T35" fmla="*/ 2147483647 h 795"/>
              <a:gd name="T36" fmla="*/ 2147483647 w 758"/>
              <a:gd name="T37" fmla="*/ 2147483647 h 795"/>
              <a:gd name="T38" fmla="*/ 2147483647 w 758"/>
              <a:gd name="T39" fmla="*/ 2147483647 h 795"/>
              <a:gd name="T40" fmla="*/ 2147483647 w 758"/>
              <a:gd name="T41" fmla="*/ 2147483647 h 795"/>
              <a:gd name="T42" fmla="*/ 2147483647 w 758"/>
              <a:gd name="T43" fmla="*/ 2147483647 h 795"/>
              <a:gd name="T44" fmla="*/ 2147483647 w 758"/>
              <a:gd name="T45" fmla="*/ 2147483647 h 795"/>
              <a:gd name="T46" fmla="*/ 2147483647 w 758"/>
              <a:gd name="T47" fmla="*/ 2147483647 h 795"/>
              <a:gd name="T48" fmla="*/ 2147483647 w 758"/>
              <a:gd name="T49" fmla="*/ 2147483647 h 795"/>
              <a:gd name="T50" fmla="*/ 2147483647 w 758"/>
              <a:gd name="T51" fmla="*/ 2147483647 h 795"/>
              <a:gd name="T52" fmla="*/ 2147483647 w 758"/>
              <a:gd name="T53" fmla="*/ 2147483647 h 795"/>
              <a:gd name="T54" fmla="*/ 2147483647 w 758"/>
              <a:gd name="T55" fmla="*/ 2147483647 h 795"/>
              <a:gd name="T56" fmla="*/ 2147483647 w 758"/>
              <a:gd name="T57" fmla="*/ 2147483647 h 795"/>
              <a:gd name="T58" fmla="*/ 2147483647 w 758"/>
              <a:gd name="T59" fmla="*/ 2147483647 h 795"/>
              <a:gd name="T60" fmla="*/ 2147483647 w 758"/>
              <a:gd name="T61" fmla="*/ 2147483647 h 795"/>
              <a:gd name="T62" fmla="*/ 2147483647 w 758"/>
              <a:gd name="T63" fmla="*/ 2147483647 h 795"/>
              <a:gd name="T64" fmla="*/ 2147483647 w 758"/>
              <a:gd name="T65" fmla="*/ 2147483647 h 795"/>
              <a:gd name="T66" fmla="*/ 2147483647 w 758"/>
              <a:gd name="T67" fmla="*/ 2147483647 h 795"/>
              <a:gd name="T68" fmla="*/ 2147483647 w 758"/>
              <a:gd name="T69" fmla="*/ 2147483647 h 795"/>
              <a:gd name="T70" fmla="*/ 2147483647 w 758"/>
              <a:gd name="T71" fmla="*/ 2147483647 h 795"/>
              <a:gd name="T72" fmla="*/ 2147483647 w 758"/>
              <a:gd name="T73" fmla="*/ 2147483647 h 795"/>
              <a:gd name="T74" fmla="*/ 2147483647 w 758"/>
              <a:gd name="T75" fmla="*/ 2147483647 h 795"/>
              <a:gd name="T76" fmla="*/ 2147483647 w 758"/>
              <a:gd name="T77" fmla="*/ 2147483647 h 795"/>
              <a:gd name="T78" fmla="*/ 2147483647 w 758"/>
              <a:gd name="T79" fmla="*/ 2147483647 h 795"/>
              <a:gd name="T80" fmla="*/ 2147483647 w 758"/>
              <a:gd name="T81" fmla="*/ 2147483647 h 795"/>
              <a:gd name="T82" fmla="*/ 2147483647 w 758"/>
              <a:gd name="T83" fmla="*/ 2147483647 h 795"/>
              <a:gd name="T84" fmla="*/ 2147483647 w 758"/>
              <a:gd name="T85" fmla="*/ 2147483647 h 795"/>
              <a:gd name="T86" fmla="*/ 2147483647 w 758"/>
              <a:gd name="T87" fmla="*/ 2147483647 h 795"/>
              <a:gd name="T88" fmla="*/ 2147483647 w 758"/>
              <a:gd name="T89" fmla="*/ 2147483647 h 795"/>
              <a:gd name="T90" fmla="*/ 2147483647 w 758"/>
              <a:gd name="T91" fmla="*/ 2147483647 h 795"/>
              <a:gd name="T92" fmla="*/ 2147483647 w 758"/>
              <a:gd name="T93" fmla="*/ 2147483647 h 795"/>
              <a:gd name="T94" fmla="*/ 2147483647 w 758"/>
              <a:gd name="T95" fmla="*/ 2147483647 h 795"/>
              <a:gd name="T96" fmla="*/ 2147483647 w 758"/>
              <a:gd name="T97" fmla="*/ 2147483647 h 795"/>
              <a:gd name="T98" fmla="*/ 2147483647 w 758"/>
              <a:gd name="T99" fmla="*/ 2147483647 h 795"/>
              <a:gd name="T100" fmla="*/ 2147483647 w 758"/>
              <a:gd name="T101" fmla="*/ 2147483647 h 795"/>
              <a:gd name="T102" fmla="*/ 2147483647 w 758"/>
              <a:gd name="T103" fmla="*/ 2147483647 h 795"/>
              <a:gd name="T104" fmla="*/ 2147483647 w 758"/>
              <a:gd name="T105" fmla="*/ 2147483647 h 795"/>
              <a:gd name="T106" fmla="*/ 2147483647 w 758"/>
              <a:gd name="T107" fmla="*/ 2147483647 h 795"/>
              <a:gd name="T108" fmla="*/ 2147483647 w 758"/>
              <a:gd name="T109" fmla="*/ 2147483647 h 795"/>
              <a:gd name="T110" fmla="*/ 2147483647 w 758"/>
              <a:gd name="T111" fmla="*/ 2147483647 h 795"/>
              <a:gd name="T112" fmla="*/ 2147483647 w 758"/>
              <a:gd name="T113" fmla="*/ 2147483647 h 795"/>
              <a:gd name="T114" fmla="*/ 2147483647 w 758"/>
              <a:gd name="T115" fmla="*/ 2147483647 h 795"/>
              <a:gd name="T116" fmla="*/ 2147483647 w 758"/>
              <a:gd name="T117" fmla="*/ 2147483647 h 795"/>
              <a:gd name="T118" fmla="*/ 0 w 758"/>
              <a:gd name="T119" fmla="*/ 2147483647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8"/>
              <a:gd name="T181" fmla="*/ 0 h 795"/>
              <a:gd name="T182" fmla="*/ 758 w 758"/>
              <a:gd name="T183" fmla="*/ 795 h 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455" name="Freeform 163"/>
          <p:cNvSpPr>
            <a:spLocks/>
          </p:cNvSpPr>
          <p:nvPr>
            <p:custDataLst>
              <p:tags r:id="rId94"/>
            </p:custDataLst>
          </p:nvPr>
        </p:nvSpPr>
        <p:spPr bwMode="auto">
          <a:xfrm>
            <a:off x="4004221" y="3411142"/>
            <a:ext cx="118318" cy="216545"/>
          </a:xfrm>
          <a:custGeom>
            <a:avLst/>
            <a:gdLst>
              <a:gd name="T0" fmla="*/ 2147483647 w 273"/>
              <a:gd name="T1" fmla="*/ 2147483647 h 414"/>
              <a:gd name="T2" fmla="*/ 2147483647 w 273"/>
              <a:gd name="T3" fmla="*/ 2147483647 h 414"/>
              <a:gd name="T4" fmla="*/ 2147483647 w 273"/>
              <a:gd name="T5" fmla="*/ 2147483647 h 414"/>
              <a:gd name="T6" fmla="*/ 2147483647 w 273"/>
              <a:gd name="T7" fmla="*/ 2147483647 h 414"/>
              <a:gd name="T8" fmla="*/ 2147483647 w 273"/>
              <a:gd name="T9" fmla="*/ 2147483647 h 414"/>
              <a:gd name="T10" fmla="*/ 2147483647 w 273"/>
              <a:gd name="T11" fmla="*/ 2147483647 h 414"/>
              <a:gd name="T12" fmla="*/ 2147483647 w 273"/>
              <a:gd name="T13" fmla="*/ 2147483647 h 414"/>
              <a:gd name="T14" fmla="*/ 2147483647 w 273"/>
              <a:gd name="T15" fmla="*/ 2147483647 h 414"/>
              <a:gd name="T16" fmla="*/ 2147483647 w 273"/>
              <a:gd name="T17" fmla="*/ 2147483647 h 414"/>
              <a:gd name="T18" fmla="*/ 2147483647 w 273"/>
              <a:gd name="T19" fmla="*/ 2147483647 h 414"/>
              <a:gd name="T20" fmla="*/ 2147483647 w 273"/>
              <a:gd name="T21" fmla="*/ 2147483647 h 414"/>
              <a:gd name="T22" fmla="*/ 2147483647 w 273"/>
              <a:gd name="T23" fmla="*/ 2147483647 h 414"/>
              <a:gd name="T24" fmla="*/ 2147483647 w 273"/>
              <a:gd name="T25" fmla="*/ 2147483647 h 414"/>
              <a:gd name="T26" fmla="*/ 2147483647 w 273"/>
              <a:gd name="T27" fmla="*/ 2147483647 h 414"/>
              <a:gd name="T28" fmla="*/ 2147483647 w 273"/>
              <a:gd name="T29" fmla="*/ 2147483647 h 414"/>
              <a:gd name="T30" fmla="*/ 2147483647 w 273"/>
              <a:gd name="T31" fmla="*/ 2147483647 h 414"/>
              <a:gd name="T32" fmla="*/ 2147483647 w 273"/>
              <a:gd name="T33" fmla="*/ 2147483647 h 414"/>
              <a:gd name="T34" fmla="*/ 2147483647 w 273"/>
              <a:gd name="T35" fmla="*/ 2147483647 h 414"/>
              <a:gd name="T36" fmla="*/ 2147483647 w 273"/>
              <a:gd name="T37" fmla="*/ 2147483647 h 414"/>
              <a:gd name="T38" fmla="*/ 2147483647 w 273"/>
              <a:gd name="T39" fmla="*/ 2147483647 h 414"/>
              <a:gd name="T40" fmla="*/ 2147483647 w 273"/>
              <a:gd name="T41" fmla="*/ 2147483647 h 414"/>
              <a:gd name="T42" fmla="*/ 2147483647 w 273"/>
              <a:gd name="T43" fmla="*/ 2147483647 h 414"/>
              <a:gd name="T44" fmla="*/ 2147483647 w 273"/>
              <a:gd name="T45" fmla="*/ 2147483647 h 414"/>
              <a:gd name="T46" fmla="*/ 2147483647 w 273"/>
              <a:gd name="T47" fmla="*/ 2147483647 h 414"/>
              <a:gd name="T48" fmla="*/ 2147483647 w 273"/>
              <a:gd name="T49" fmla="*/ 2147483647 h 414"/>
              <a:gd name="T50" fmla="*/ 2147483647 w 273"/>
              <a:gd name="T51" fmla="*/ 2147483647 h 414"/>
              <a:gd name="T52" fmla="*/ 2147483647 w 273"/>
              <a:gd name="T53" fmla="*/ 2147483647 h 414"/>
              <a:gd name="T54" fmla="*/ 2147483647 w 273"/>
              <a:gd name="T55" fmla="*/ 2147483647 h 414"/>
              <a:gd name="T56" fmla="*/ 2147483647 w 273"/>
              <a:gd name="T57" fmla="*/ 2147483647 h 414"/>
              <a:gd name="T58" fmla="*/ 2147483647 w 273"/>
              <a:gd name="T59" fmla="*/ 2147483647 h 414"/>
              <a:gd name="T60" fmla="*/ 2147483647 w 273"/>
              <a:gd name="T61" fmla="*/ 2147483647 h 414"/>
              <a:gd name="T62" fmla="*/ 2147483647 w 273"/>
              <a:gd name="T63" fmla="*/ 2147483647 h 414"/>
              <a:gd name="T64" fmla="*/ 2147483647 w 273"/>
              <a:gd name="T65" fmla="*/ 2147483647 h 414"/>
              <a:gd name="T66" fmla="*/ 2147483647 w 273"/>
              <a:gd name="T67" fmla="*/ 2147483647 h 414"/>
              <a:gd name="T68" fmla="*/ 2147483647 w 273"/>
              <a:gd name="T69" fmla="*/ 2147483647 h 414"/>
              <a:gd name="T70" fmla="*/ 2147483647 w 273"/>
              <a:gd name="T71" fmla="*/ 2147483647 h 414"/>
              <a:gd name="T72" fmla="*/ 2147483647 w 273"/>
              <a:gd name="T73" fmla="*/ 2147483647 h 414"/>
              <a:gd name="T74" fmla="*/ 2147483647 w 273"/>
              <a:gd name="T75" fmla="*/ 2147483647 h 414"/>
              <a:gd name="T76" fmla="*/ 2147483647 w 273"/>
              <a:gd name="T77" fmla="*/ 2147483647 h 414"/>
              <a:gd name="T78" fmla="*/ 2147483647 w 273"/>
              <a:gd name="T79" fmla="*/ 2147483647 h 414"/>
              <a:gd name="T80" fmla="*/ 2147483647 w 273"/>
              <a:gd name="T81" fmla="*/ 2147483647 h 414"/>
              <a:gd name="T82" fmla="*/ 2147483647 w 273"/>
              <a:gd name="T83" fmla="*/ 2147483647 h 414"/>
              <a:gd name="T84" fmla="*/ 2147483647 w 273"/>
              <a:gd name="T85" fmla="*/ 2147483647 h 414"/>
              <a:gd name="T86" fmla="*/ 2147483647 w 273"/>
              <a:gd name="T87" fmla="*/ 2147483647 h 414"/>
              <a:gd name="T88" fmla="*/ 2147483647 w 273"/>
              <a:gd name="T89" fmla="*/ 2147483647 h 414"/>
              <a:gd name="T90" fmla="*/ 2147483647 w 273"/>
              <a:gd name="T91" fmla="*/ 2147483647 h 414"/>
              <a:gd name="T92" fmla="*/ 2147483647 w 273"/>
              <a:gd name="T93" fmla="*/ 2147483647 h 414"/>
              <a:gd name="T94" fmla="*/ 2147483647 w 273"/>
              <a:gd name="T95" fmla="*/ 2147483647 h 414"/>
              <a:gd name="T96" fmla="*/ 2147483647 w 273"/>
              <a:gd name="T97" fmla="*/ 2147483647 h 414"/>
              <a:gd name="T98" fmla="*/ 2147483647 w 273"/>
              <a:gd name="T99" fmla="*/ 2147483647 h 414"/>
              <a:gd name="T100" fmla="*/ 2147483647 w 273"/>
              <a:gd name="T101" fmla="*/ 2147483647 h 414"/>
              <a:gd name="T102" fmla="*/ 2147483647 w 273"/>
              <a:gd name="T103" fmla="*/ 2147483647 h 414"/>
              <a:gd name="T104" fmla="*/ 2147483647 w 273"/>
              <a:gd name="T105" fmla="*/ 2147483647 h 414"/>
              <a:gd name="T106" fmla="*/ 2147483647 w 273"/>
              <a:gd name="T107" fmla="*/ 2147483647 h 414"/>
              <a:gd name="T108" fmla="*/ 2147483647 w 273"/>
              <a:gd name="T109" fmla="*/ 2147483647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3"/>
              <a:gd name="T166" fmla="*/ 0 h 414"/>
              <a:gd name="T167" fmla="*/ 273 w 273"/>
              <a:gd name="T168" fmla="*/ 414 h 41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grpSp>
        <p:nvGrpSpPr>
          <p:cNvPr id="15456" name="Group 164"/>
          <p:cNvGrpSpPr>
            <a:grpSpLocks/>
          </p:cNvGrpSpPr>
          <p:nvPr>
            <p:custDataLst>
              <p:tags r:id="rId95"/>
            </p:custDataLst>
          </p:nvPr>
        </p:nvGrpSpPr>
        <p:grpSpPr bwMode="auto">
          <a:xfrm>
            <a:off x="3718471" y="3245941"/>
            <a:ext cx="323701" cy="401836"/>
            <a:chOff x="1486" y="2412"/>
            <a:chExt cx="244" cy="256"/>
          </a:xfrm>
          <a:solidFill>
            <a:srgbClr val="C00000"/>
          </a:solidFill>
        </p:grpSpPr>
        <p:sp>
          <p:nvSpPr>
            <p:cNvPr id="15802" name="Freeform 165"/>
            <p:cNvSpPr>
              <a:spLocks/>
            </p:cNvSpPr>
            <p:nvPr/>
          </p:nvSpPr>
          <p:spPr bwMode="auto">
            <a:xfrm>
              <a:off x="1639" y="2457"/>
              <a:ext cx="18" cy="7"/>
            </a:xfrm>
            <a:custGeom>
              <a:avLst/>
              <a:gdLst>
                <a:gd name="T0" fmla="*/ 0 w 54"/>
                <a:gd name="T1" fmla="*/ 0 h 22"/>
                <a:gd name="T2" fmla="*/ 0 w 54"/>
                <a:gd name="T3" fmla="*/ 0 h 22"/>
                <a:gd name="T4" fmla="*/ 0 w 54"/>
                <a:gd name="T5" fmla="*/ 0 h 22"/>
                <a:gd name="T6" fmla="*/ 0 w 54"/>
                <a:gd name="T7" fmla="*/ 0 h 22"/>
                <a:gd name="T8" fmla="*/ 0 w 54"/>
                <a:gd name="T9" fmla="*/ 0 h 22"/>
                <a:gd name="T10" fmla="*/ 0 w 54"/>
                <a:gd name="T11" fmla="*/ 0 h 22"/>
                <a:gd name="T12" fmla="*/ 0 w 54"/>
                <a:gd name="T13" fmla="*/ 0 h 22"/>
                <a:gd name="T14" fmla="*/ 0 w 54"/>
                <a:gd name="T15" fmla="*/ 0 h 22"/>
                <a:gd name="T16" fmla="*/ 0 w 54"/>
                <a:gd name="T17" fmla="*/ 0 h 22"/>
                <a:gd name="T18" fmla="*/ 0 w 54"/>
                <a:gd name="T19" fmla="*/ 0 h 22"/>
                <a:gd name="T20" fmla="*/ 0 w 54"/>
                <a:gd name="T21" fmla="*/ 0 h 22"/>
                <a:gd name="T22" fmla="*/ 0 w 54"/>
                <a:gd name="T23" fmla="*/ 0 h 22"/>
                <a:gd name="T24" fmla="*/ 0 w 54"/>
                <a:gd name="T25" fmla="*/ 0 h 22"/>
                <a:gd name="T26" fmla="*/ 0 w 54"/>
                <a:gd name="T27" fmla="*/ 0 h 22"/>
                <a:gd name="T28" fmla="*/ 0 w 54"/>
                <a:gd name="T29" fmla="*/ 0 h 22"/>
                <a:gd name="T30" fmla="*/ 0 w 54"/>
                <a:gd name="T31" fmla="*/ 0 h 22"/>
                <a:gd name="T32" fmla="*/ 0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
                <a:gd name="T55" fmla="*/ 0 h 22"/>
                <a:gd name="T56" fmla="*/ 54 w 54"/>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03" name="Freeform 166"/>
            <p:cNvSpPr>
              <a:spLocks/>
            </p:cNvSpPr>
            <p:nvPr/>
          </p:nvSpPr>
          <p:spPr bwMode="auto">
            <a:xfrm>
              <a:off x="1526" y="2412"/>
              <a:ext cx="2" cy="8"/>
            </a:xfrm>
            <a:custGeom>
              <a:avLst/>
              <a:gdLst>
                <a:gd name="T0" fmla="*/ 0 w 6"/>
                <a:gd name="T1" fmla="*/ 0 h 24"/>
                <a:gd name="T2" fmla="*/ 0 w 6"/>
                <a:gd name="T3" fmla="*/ 0 h 24"/>
                <a:gd name="T4" fmla="*/ 0 w 6"/>
                <a:gd name="T5" fmla="*/ 0 h 24"/>
                <a:gd name="T6" fmla="*/ 0 w 6"/>
                <a:gd name="T7" fmla="*/ 0 h 24"/>
                <a:gd name="T8" fmla="*/ 0 w 6"/>
                <a:gd name="T9" fmla="*/ 0 h 24"/>
                <a:gd name="T10" fmla="*/ 0 w 6"/>
                <a:gd name="T11" fmla="*/ 0 h 24"/>
                <a:gd name="T12" fmla="*/ 0 w 6"/>
                <a:gd name="T13" fmla="*/ 0 h 24"/>
                <a:gd name="T14" fmla="*/ 0 w 6"/>
                <a:gd name="T15" fmla="*/ 0 h 24"/>
                <a:gd name="T16" fmla="*/ 0 w 6"/>
                <a:gd name="T17" fmla="*/ 0 h 24"/>
                <a:gd name="T18" fmla="*/ 0 w 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4"/>
                <a:gd name="T32" fmla="*/ 6 w 6"/>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04" name="Freeform 167"/>
            <p:cNvSpPr>
              <a:spLocks/>
            </p:cNvSpPr>
            <p:nvPr/>
          </p:nvSpPr>
          <p:spPr bwMode="auto">
            <a:xfrm>
              <a:off x="1557" y="2438"/>
              <a:ext cx="8" cy="4"/>
            </a:xfrm>
            <a:custGeom>
              <a:avLst/>
              <a:gdLst>
                <a:gd name="T0" fmla="*/ 0 w 27"/>
                <a:gd name="T1" fmla="*/ 0 h 12"/>
                <a:gd name="T2" fmla="*/ 0 w 27"/>
                <a:gd name="T3" fmla="*/ 0 h 12"/>
                <a:gd name="T4" fmla="*/ 0 w 27"/>
                <a:gd name="T5" fmla="*/ 0 h 12"/>
                <a:gd name="T6" fmla="*/ 0 w 27"/>
                <a:gd name="T7" fmla="*/ 0 h 12"/>
                <a:gd name="T8" fmla="*/ 0 60000 65536"/>
                <a:gd name="T9" fmla="*/ 0 60000 65536"/>
                <a:gd name="T10" fmla="*/ 0 60000 65536"/>
                <a:gd name="T11" fmla="*/ 0 60000 65536"/>
                <a:gd name="T12" fmla="*/ 0 w 27"/>
                <a:gd name="T13" fmla="*/ 0 h 12"/>
                <a:gd name="T14" fmla="*/ 27 w 27"/>
                <a:gd name="T15" fmla="*/ 12 h 12"/>
              </a:gdLst>
              <a:ahLst/>
              <a:cxnLst>
                <a:cxn ang="T8">
                  <a:pos x="T0" y="T1"/>
                </a:cxn>
                <a:cxn ang="T9">
                  <a:pos x="T2" y="T3"/>
                </a:cxn>
                <a:cxn ang="T10">
                  <a:pos x="T4" y="T5"/>
                </a:cxn>
                <a:cxn ang="T11">
                  <a:pos x="T6" y="T7"/>
                </a:cxn>
              </a:cxnLst>
              <a:rect l="T12" t="T13" r="T14" b="T15"/>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805" name="Freeform 168"/>
            <p:cNvSpPr>
              <a:spLocks/>
            </p:cNvSpPr>
            <p:nvPr/>
          </p:nvSpPr>
          <p:spPr bwMode="auto">
            <a:xfrm>
              <a:off x="1486" y="2444"/>
              <a:ext cx="244" cy="224"/>
            </a:xfrm>
            <a:custGeom>
              <a:avLst/>
              <a:gdLst>
                <a:gd name="T0" fmla="*/ 0 w 743"/>
                <a:gd name="T1" fmla="*/ 0 h 672"/>
                <a:gd name="T2" fmla="*/ 0 w 743"/>
                <a:gd name="T3" fmla="*/ 0 h 672"/>
                <a:gd name="T4" fmla="*/ 0 w 743"/>
                <a:gd name="T5" fmla="*/ 0 h 672"/>
                <a:gd name="T6" fmla="*/ 0 w 743"/>
                <a:gd name="T7" fmla="*/ 0 h 672"/>
                <a:gd name="T8" fmla="*/ 0 w 743"/>
                <a:gd name="T9" fmla="*/ 0 h 672"/>
                <a:gd name="T10" fmla="*/ 0 w 743"/>
                <a:gd name="T11" fmla="*/ 0 h 672"/>
                <a:gd name="T12" fmla="*/ 0 w 743"/>
                <a:gd name="T13" fmla="*/ 0 h 672"/>
                <a:gd name="T14" fmla="*/ 0 w 743"/>
                <a:gd name="T15" fmla="*/ 0 h 672"/>
                <a:gd name="T16" fmla="*/ 0 w 743"/>
                <a:gd name="T17" fmla="*/ 0 h 672"/>
                <a:gd name="T18" fmla="*/ 0 w 743"/>
                <a:gd name="T19" fmla="*/ 0 h 672"/>
                <a:gd name="T20" fmla="*/ 0 w 743"/>
                <a:gd name="T21" fmla="*/ 0 h 672"/>
                <a:gd name="T22" fmla="*/ 0 w 743"/>
                <a:gd name="T23" fmla="*/ 0 h 672"/>
                <a:gd name="T24" fmla="*/ 0 w 743"/>
                <a:gd name="T25" fmla="*/ 0 h 672"/>
                <a:gd name="T26" fmla="*/ 0 w 743"/>
                <a:gd name="T27" fmla="*/ 0 h 672"/>
                <a:gd name="T28" fmla="*/ 0 w 743"/>
                <a:gd name="T29" fmla="*/ 0 h 672"/>
                <a:gd name="T30" fmla="*/ 0 w 743"/>
                <a:gd name="T31" fmla="*/ 0 h 672"/>
                <a:gd name="T32" fmla="*/ 0 w 743"/>
                <a:gd name="T33" fmla="*/ 0 h 672"/>
                <a:gd name="T34" fmla="*/ 0 w 743"/>
                <a:gd name="T35" fmla="*/ 0 h 672"/>
                <a:gd name="T36" fmla="*/ 0 w 743"/>
                <a:gd name="T37" fmla="*/ 0 h 672"/>
                <a:gd name="T38" fmla="*/ 0 w 743"/>
                <a:gd name="T39" fmla="*/ 0 h 672"/>
                <a:gd name="T40" fmla="*/ 0 w 743"/>
                <a:gd name="T41" fmla="*/ 0 h 672"/>
                <a:gd name="T42" fmla="*/ 0 w 743"/>
                <a:gd name="T43" fmla="*/ 0 h 672"/>
                <a:gd name="T44" fmla="*/ 0 w 743"/>
                <a:gd name="T45" fmla="*/ 0 h 672"/>
                <a:gd name="T46" fmla="*/ 0 w 743"/>
                <a:gd name="T47" fmla="*/ 0 h 672"/>
                <a:gd name="T48" fmla="*/ 0 w 743"/>
                <a:gd name="T49" fmla="*/ 0 h 672"/>
                <a:gd name="T50" fmla="*/ 0 w 743"/>
                <a:gd name="T51" fmla="*/ 0 h 672"/>
                <a:gd name="T52" fmla="*/ 0 w 743"/>
                <a:gd name="T53" fmla="*/ 0 h 672"/>
                <a:gd name="T54" fmla="*/ 0 w 743"/>
                <a:gd name="T55" fmla="*/ 0 h 672"/>
                <a:gd name="T56" fmla="*/ 0 w 743"/>
                <a:gd name="T57" fmla="*/ 0 h 672"/>
                <a:gd name="T58" fmla="*/ 0 w 743"/>
                <a:gd name="T59" fmla="*/ 0 h 672"/>
                <a:gd name="T60" fmla="*/ 0 w 743"/>
                <a:gd name="T61" fmla="*/ 0 h 672"/>
                <a:gd name="T62" fmla="*/ 0 w 743"/>
                <a:gd name="T63" fmla="*/ 0 h 672"/>
                <a:gd name="T64" fmla="*/ 0 w 743"/>
                <a:gd name="T65" fmla="*/ 0 h 672"/>
                <a:gd name="T66" fmla="*/ 0 w 743"/>
                <a:gd name="T67" fmla="*/ 0 h 672"/>
                <a:gd name="T68" fmla="*/ 0 w 743"/>
                <a:gd name="T69" fmla="*/ 0 h 672"/>
                <a:gd name="T70" fmla="*/ 0 w 743"/>
                <a:gd name="T71" fmla="*/ 0 h 672"/>
                <a:gd name="T72" fmla="*/ 0 w 743"/>
                <a:gd name="T73" fmla="*/ 0 h 672"/>
                <a:gd name="T74" fmla="*/ 0 w 743"/>
                <a:gd name="T75" fmla="*/ 0 h 672"/>
                <a:gd name="T76" fmla="*/ 0 w 743"/>
                <a:gd name="T77" fmla="*/ 0 h 672"/>
                <a:gd name="T78" fmla="*/ 0 w 743"/>
                <a:gd name="T79" fmla="*/ 0 h 672"/>
                <a:gd name="T80" fmla="*/ 0 w 743"/>
                <a:gd name="T81" fmla="*/ 0 h 672"/>
                <a:gd name="T82" fmla="*/ 0 w 743"/>
                <a:gd name="T83" fmla="*/ 0 h 672"/>
                <a:gd name="T84" fmla="*/ 0 w 743"/>
                <a:gd name="T85" fmla="*/ 0 h 672"/>
                <a:gd name="T86" fmla="*/ 0 w 743"/>
                <a:gd name="T87" fmla="*/ 0 h 672"/>
                <a:gd name="T88" fmla="*/ 0 w 743"/>
                <a:gd name="T89" fmla="*/ 0 h 672"/>
                <a:gd name="T90" fmla="*/ 0 w 743"/>
                <a:gd name="T91" fmla="*/ 0 h 672"/>
                <a:gd name="T92" fmla="*/ 0 w 743"/>
                <a:gd name="T93" fmla="*/ 0 h 672"/>
                <a:gd name="T94" fmla="*/ 0 w 743"/>
                <a:gd name="T95" fmla="*/ 0 h 672"/>
                <a:gd name="T96" fmla="*/ 0 w 743"/>
                <a:gd name="T97" fmla="*/ 0 h 672"/>
                <a:gd name="T98" fmla="*/ 0 w 743"/>
                <a:gd name="T99" fmla="*/ 0 h 672"/>
                <a:gd name="T100" fmla="*/ 0 w 743"/>
                <a:gd name="T101" fmla="*/ 0 h 672"/>
                <a:gd name="T102" fmla="*/ 0 w 743"/>
                <a:gd name="T103" fmla="*/ 0 h 672"/>
                <a:gd name="T104" fmla="*/ 0 w 743"/>
                <a:gd name="T105" fmla="*/ 0 h 672"/>
                <a:gd name="T106" fmla="*/ 0 w 743"/>
                <a:gd name="T107" fmla="*/ 0 h 672"/>
                <a:gd name="T108" fmla="*/ 0 w 743"/>
                <a:gd name="T109" fmla="*/ 0 h 672"/>
                <a:gd name="T110" fmla="*/ 0 w 743"/>
                <a:gd name="T111" fmla="*/ 0 h 672"/>
                <a:gd name="T112" fmla="*/ 0 w 743"/>
                <a:gd name="T113" fmla="*/ 0 h 672"/>
                <a:gd name="T114" fmla="*/ 0 w 743"/>
                <a:gd name="T115" fmla="*/ 0 h 672"/>
                <a:gd name="T116" fmla="*/ 0 w 743"/>
                <a:gd name="T117" fmla="*/ 0 h 672"/>
                <a:gd name="T118" fmla="*/ 0 w 743"/>
                <a:gd name="T119" fmla="*/ 0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43"/>
                <a:gd name="T181" fmla="*/ 0 h 672"/>
                <a:gd name="T182" fmla="*/ 743 w 743"/>
                <a:gd name="T183" fmla="*/ 672 h 6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grpSp>
      <p:sp>
        <p:nvSpPr>
          <p:cNvPr id="15457" name="Freeform 169"/>
          <p:cNvSpPr>
            <a:spLocks/>
          </p:cNvSpPr>
          <p:nvPr>
            <p:custDataLst>
              <p:tags r:id="rId96"/>
            </p:custDataLst>
          </p:nvPr>
        </p:nvSpPr>
        <p:spPr bwMode="auto">
          <a:xfrm>
            <a:off x="8739187" y="4786314"/>
            <a:ext cx="31254" cy="11162"/>
          </a:xfrm>
          <a:custGeom>
            <a:avLst/>
            <a:gdLst>
              <a:gd name="T0" fmla="*/ 0 w 79"/>
              <a:gd name="T1" fmla="*/ 2147483647 h 23"/>
              <a:gd name="T2" fmla="*/ 2147483647 w 79"/>
              <a:gd name="T3" fmla="*/ 2147483647 h 23"/>
              <a:gd name="T4" fmla="*/ 2147483647 w 79"/>
              <a:gd name="T5" fmla="*/ 2147483647 h 23"/>
              <a:gd name="T6" fmla="*/ 2147483647 w 79"/>
              <a:gd name="T7" fmla="*/ 2147483647 h 23"/>
              <a:gd name="T8" fmla="*/ 2147483647 w 79"/>
              <a:gd name="T9" fmla="*/ 0 h 23"/>
              <a:gd name="T10" fmla="*/ 2147483647 w 79"/>
              <a:gd name="T11" fmla="*/ 0 h 23"/>
              <a:gd name="T12" fmla="*/ 2147483647 w 79"/>
              <a:gd name="T13" fmla="*/ 2147483647 h 23"/>
              <a:gd name="T14" fmla="*/ 2147483647 w 79"/>
              <a:gd name="T15" fmla="*/ 2147483647 h 23"/>
              <a:gd name="T16" fmla="*/ 2147483647 w 79"/>
              <a:gd name="T17" fmla="*/ 2147483647 h 23"/>
              <a:gd name="T18" fmla="*/ 2147483647 w 79"/>
              <a:gd name="T19" fmla="*/ 2147483647 h 23"/>
              <a:gd name="T20" fmla="*/ 2147483647 w 79"/>
              <a:gd name="T21" fmla="*/ 2147483647 h 23"/>
              <a:gd name="T22" fmla="*/ 2147483647 w 79"/>
              <a:gd name="T23" fmla="*/ 2147483647 h 23"/>
              <a:gd name="T24" fmla="*/ 2147483647 w 79"/>
              <a:gd name="T25" fmla="*/ 2147483647 h 23"/>
              <a:gd name="T26" fmla="*/ 2147483647 w 79"/>
              <a:gd name="T27" fmla="*/ 2147483647 h 23"/>
              <a:gd name="T28" fmla="*/ 2147483647 w 79"/>
              <a:gd name="T29" fmla="*/ 2147483647 h 23"/>
              <a:gd name="T30" fmla="*/ 2147483647 w 79"/>
              <a:gd name="T31" fmla="*/ 2147483647 h 23"/>
              <a:gd name="T32" fmla="*/ 2147483647 w 79"/>
              <a:gd name="T33" fmla="*/ 2147483647 h 23"/>
              <a:gd name="T34" fmla="*/ 2147483647 w 79"/>
              <a:gd name="T35" fmla="*/ 2147483647 h 23"/>
              <a:gd name="T36" fmla="*/ 2147483647 w 79"/>
              <a:gd name="T37" fmla="*/ 2147483647 h 23"/>
              <a:gd name="T38" fmla="*/ 2147483647 w 79"/>
              <a:gd name="T39" fmla="*/ 2147483647 h 23"/>
              <a:gd name="T40" fmla="*/ 2147483647 w 79"/>
              <a:gd name="T41" fmla="*/ 2147483647 h 23"/>
              <a:gd name="T42" fmla="*/ 2147483647 w 79"/>
              <a:gd name="T43" fmla="*/ 2147483647 h 23"/>
              <a:gd name="T44" fmla="*/ 2147483647 w 79"/>
              <a:gd name="T45" fmla="*/ 2147483647 h 23"/>
              <a:gd name="T46" fmla="*/ 2147483647 w 79"/>
              <a:gd name="T47" fmla="*/ 2147483647 h 23"/>
              <a:gd name="T48" fmla="*/ 0 w 79"/>
              <a:gd name="T49" fmla="*/ 2147483647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9"/>
              <a:gd name="T76" fmla="*/ 0 h 23"/>
              <a:gd name="T77" fmla="*/ 79 w 79"/>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58" name="Freeform 170"/>
          <p:cNvSpPr>
            <a:spLocks/>
          </p:cNvSpPr>
          <p:nvPr>
            <p:custDataLst>
              <p:tags r:id="rId97"/>
            </p:custDataLst>
          </p:nvPr>
        </p:nvSpPr>
        <p:spPr bwMode="auto">
          <a:xfrm>
            <a:off x="8855273" y="4919143"/>
            <a:ext cx="1117" cy="5581"/>
          </a:xfrm>
          <a:custGeom>
            <a:avLst/>
            <a:gdLst>
              <a:gd name="T0" fmla="*/ 0 w 1588"/>
              <a:gd name="T1" fmla="*/ 0 h 6"/>
              <a:gd name="T2" fmla="*/ 0 w 1588"/>
              <a:gd name="T3" fmla="*/ 2147483647 h 6"/>
              <a:gd name="T4" fmla="*/ 0 w 1588"/>
              <a:gd name="T5" fmla="*/ 0 h 6"/>
              <a:gd name="T6" fmla="*/ 0 60000 65536"/>
              <a:gd name="T7" fmla="*/ 0 60000 65536"/>
              <a:gd name="T8" fmla="*/ 0 60000 65536"/>
              <a:gd name="T9" fmla="*/ 0 w 1588"/>
              <a:gd name="T10" fmla="*/ 0 h 6"/>
              <a:gd name="T11" fmla="*/ 1588 w 1588"/>
              <a:gd name="T12" fmla="*/ 6 h 6"/>
            </a:gdLst>
            <a:ahLst/>
            <a:cxnLst>
              <a:cxn ang="T6">
                <a:pos x="T0" y="T1"/>
              </a:cxn>
              <a:cxn ang="T7">
                <a:pos x="T2" y="T3"/>
              </a:cxn>
              <a:cxn ang="T8">
                <a:pos x="T4" y="T5"/>
              </a:cxn>
            </a:cxnLst>
            <a:rect l="T9" t="T10" r="T11" b="T12"/>
            <a:pathLst>
              <a:path w="1588" h="6">
                <a:moveTo>
                  <a:pt x="0" y="0"/>
                </a:moveTo>
                <a:lnTo>
                  <a:pt x="0" y="6"/>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59" name="Line 171"/>
          <p:cNvSpPr>
            <a:spLocks noChangeShapeType="1"/>
          </p:cNvSpPr>
          <p:nvPr>
            <p:custDataLst>
              <p:tags r:id="rId98"/>
            </p:custDataLst>
          </p:nvPr>
        </p:nvSpPr>
        <p:spPr bwMode="auto">
          <a:xfrm flipV="1">
            <a:off x="8945688" y="4918027"/>
            <a:ext cx="1116" cy="12279"/>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60" name="Freeform 172"/>
          <p:cNvSpPr>
            <a:spLocks/>
          </p:cNvSpPr>
          <p:nvPr>
            <p:custDataLst>
              <p:tags r:id="rId99"/>
            </p:custDataLst>
          </p:nvPr>
        </p:nvSpPr>
        <p:spPr bwMode="auto">
          <a:xfrm>
            <a:off x="8945687" y="4918027"/>
            <a:ext cx="3348" cy="15627"/>
          </a:xfrm>
          <a:custGeom>
            <a:avLst/>
            <a:gdLst>
              <a:gd name="T0" fmla="*/ 0 w 5"/>
              <a:gd name="T1" fmla="*/ 0 h 30"/>
              <a:gd name="T2" fmla="*/ 2147483647 w 5"/>
              <a:gd name="T3" fmla="*/ 2147483647 h 30"/>
              <a:gd name="T4" fmla="*/ 2147483647 w 5"/>
              <a:gd name="T5" fmla="*/ 2147483647 h 30"/>
              <a:gd name="T6" fmla="*/ 2147483647 w 5"/>
              <a:gd name="T7" fmla="*/ 2147483647 h 30"/>
              <a:gd name="T8" fmla="*/ 2147483647 w 5"/>
              <a:gd name="T9" fmla="*/ 2147483647 h 30"/>
              <a:gd name="T10" fmla="*/ 2147483647 w 5"/>
              <a:gd name="T11" fmla="*/ 2147483647 h 30"/>
              <a:gd name="T12" fmla="*/ 2147483647 w 5"/>
              <a:gd name="T13" fmla="*/ 2147483647 h 30"/>
              <a:gd name="T14" fmla="*/ 2147483647 w 5"/>
              <a:gd name="T15" fmla="*/ 2147483647 h 30"/>
              <a:gd name="T16" fmla="*/ 0 w 5"/>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30"/>
              <a:gd name="T29" fmla="*/ 5 w 5"/>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30">
                <a:moveTo>
                  <a:pt x="0" y="0"/>
                </a:moveTo>
                <a:lnTo>
                  <a:pt x="2" y="1"/>
                </a:lnTo>
                <a:lnTo>
                  <a:pt x="4" y="4"/>
                </a:lnTo>
                <a:lnTo>
                  <a:pt x="5" y="8"/>
                </a:lnTo>
                <a:lnTo>
                  <a:pt x="5" y="13"/>
                </a:lnTo>
                <a:lnTo>
                  <a:pt x="5" y="18"/>
                </a:lnTo>
                <a:lnTo>
                  <a:pt x="4" y="23"/>
                </a:lnTo>
                <a:lnTo>
                  <a:pt x="2" y="27"/>
                </a:lnTo>
                <a:lnTo>
                  <a:pt x="0" y="3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1" name="Freeform 173"/>
          <p:cNvSpPr>
            <a:spLocks/>
          </p:cNvSpPr>
          <p:nvPr>
            <p:custDataLst>
              <p:tags r:id="rId100"/>
            </p:custDataLst>
          </p:nvPr>
        </p:nvSpPr>
        <p:spPr bwMode="auto">
          <a:xfrm>
            <a:off x="9243715" y="4387827"/>
            <a:ext cx="22324" cy="29021"/>
          </a:xfrm>
          <a:custGeom>
            <a:avLst/>
            <a:gdLst>
              <a:gd name="T0" fmla="*/ 0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0 h 55"/>
              <a:gd name="T28" fmla="*/ 2147483647 w 53"/>
              <a:gd name="T29" fmla="*/ 2147483647 h 55"/>
              <a:gd name="T30" fmla="*/ 0 w 53"/>
              <a:gd name="T31" fmla="*/ 2147483647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55"/>
              <a:gd name="T50" fmla="*/ 53 w 53"/>
              <a:gd name="T51" fmla="*/ 55 h 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2" name="Freeform 174"/>
          <p:cNvSpPr>
            <a:spLocks/>
          </p:cNvSpPr>
          <p:nvPr>
            <p:custDataLst>
              <p:tags r:id="rId101"/>
            </p:custDataLst>
          </p:nvPr>
        </p:nvSpPr>
        <p:spPr bwMode="auto">
          <a:xfrm>
            <a:off x="9250413" y="4315272"/>
            <a:ext cx="26789" cy="39068"/>
          </a:xfrm>
          <a:custGeom>
            <a:avLst/>
            <a:gdLst>
              <a:gd name="T0" fmla="*/ 0 w 65"/>
              <a:gd name="T1" fmla="*/ 2147483647 h 75"/>
              <a:gd name="T2" fmla="*/ 2147483647 w 65"/>
              <a:gd name="T3" fmla="*/ 2147483647 h 75"/>
              <a:gd name="T4" fmla="*/ 2147483647 w 65"/>
              <a:gd name="T5" fmla="*/ 2147483647 h 75"/>
              <a:gd name="T6" fmla="*/ 2147483647 w 65"/>
              <a:gd name="T7" fmla="*/ 2147483647 h 75"/>
              <a:gd name="T8" fmla="*/ 2147483647 w 65"/>
              <a:gd name="T9" fmla="*/ 2147483647 h 75"/>
              <a:gd name="T10" fmla="*/ 2147483647 w 65"/>
              <a:gd name="T11" fmla="*/ 2147483647 h 75"/>
              <a:gd name="T12" fmla="*/ 2147483647 w 65"/>
              <a:gd name="T13" fmla="*/ 2147483647 h 75"/>
              <a:gd name="T14" fmla="*/ 2147483647 w 65"/>
              <a:gd name="T15" fmla="*/ 2147483647 h 75"/>
              <a:gd name="T16" fmla="*/ 2147483647 w 65"/>
              <a:gd name="T17" fmla="*/ 2147483647 h 75"/>
              <a:gd name="T18" fmla="*/ 2147483647 w 65"/>
              <a:gd name="T19" fmla="*/ 2147483647 h 75"/>
              <a:gd name="T20" fmla="*/ 2147483647 w 65"/>
              <a:gd name="T21" fmla="*/ 2147483647 h 75"/>
              <a:gd name="T22" fmla="*/ 2147483647 w 65"/>
              <a:gd name="T23" fmla="*/ 2147483647 h 75"/>
              <a:gd name="T24" fmla="*/ 2147483647 w 65"/>
              <a:gd name="T25" fmla="*/ 2147483647 h 75"/>
              <a:gd name="T26" fmla="*/ 2147483647 w 65"/>
              <a:gd name="T27" fmla="*/ 2147483647 h 75"/>
              <a:gd name="T28" fmla="*/ 2147483647 w 65"/>
              <a:gd name="T29" fmla="*/ 2147483647 h 75"/>
              <a:gd name="T30" fmla="*/ 2147483647 w 65"/>
              <a:gd name="T31" fmla="*/ 2147483647 h 75"/>
              <a:gd name="T32" fmla="*/ 2147483647 w 65"/>
              <a:gd name="T33" fmla="*/ 2147483647 h 75"/>
              <a:gd name="T34" fmla="*/ 2147483647 w 65"/>
              <a:gd name="T35" fmla="*/ 2147483647 h 75"/>
              <a:gd name="T36" fmla="*/ 2147483647 w 65"/>
              <a:gd name="T37" fmla="*/ 0 h 75"/>
              <a:gd name="T38" fmla="*/ 2147483647 w 65"/>
              <a:gd name="T39" fmla="*/ 0 h 75"/>
              <a:gd name="T40" fmla="*/ 2147483647 w 65"/>
              <a:gd name="T41" fmla="*/ 0 h 75"/>
              <a:gd name="T42" fmla="*/ 2147483647 w 65"/>
              <a:gd name="T43" fmla="*/ 2147483647 h 75"/>
              <a:gd name="T44" fmla="*/ 2147483647 w 65"/>
              <a:gd name="T45" fmla="*/ 2147483647 h 75"/>
              <a:gd name="T46" fmla="*/ 2147483647 w 65"/>
              <a:gd name="T47" fmla="*/ 2147483647 h 75"/>
              <a:gd name="T48" fmla="*/ 2147483647 w 65"/>
              <a:gd name="T49" fmla="*/ 2147483647 h 75"/>
              <a:gd name="T50" fmla="*/ 2147483647 w 65"/>
              <a:gd name="T51" fmla="*/ 2147483647 h 75"/>
              <a:gd name="T52" fmla="*/ 2147483647 w 65"/>
              <a:gd name="T53" fmla="*/ 2147483647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5"/>
              <a:gd name="T82" fmla="*/ 0 h 75"/>
              <a:gd name="T83" fmla="*/ 65 w 65"/>
              <a:gd name="T84" fmla="*/ 75 h 7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3" name="Freeform 175"/>
          <p:cNvSpPr>
            <a:spLocks/>
          </p:cNvSpPr>
          <p:nvPr>
            <p:custDataLst>
              <p:tags r:id="rId102"/>
            </p:custDataLst>
          </p:nvPr>
        </p:nvSpPr>
        <p:spPr bwMode="auto">
          <a:xfrm>
            <a:off x="9226972" y="4290715"/>
            <a:ext cx="16743" cy="30138"/>
          </a:xfrm>
          <a:custGeom>
            <a:avLst/>
            <a:gdLst>
              <a:gd name="T0" fmla="*/ 0 w 40"/>
              <a:gd name="T1" fmla="*/ 2147483647 h 62"/>
              <a:gd name="T2" fmla="*/ 2147483647 w 40"/>
              <a:gd name="T3" fmla="*/ 2147483647 h 62"/>
              <a:gd name="T4" fmla="*/ 2147483647 w 40"/>
              <a:gd name="T5" fmla="*/ 2147483647 h 62"/>
              <a:gd name="T6" fmla="*/ 2147483647 w 40"/>
              <a:gd name="T7" fmla="*/ 2147483647 h 62"/>
              <a:gd name="T8" fmla="*/ 2147483647 w 40"/>
              <a:gd name="T9" fmla="*/ 2147483647 h 62"/>
              <a:gd name="T10" fmla="*/ 2147483647 w 40"/>
              <a:gd name="T11" fmla="*/ 2147483647 h 62"/>
              <a:gd name="T12" fmla="*/ 2147483647 w 40"/>
              <a:gd name="T13" fmla="*/ 2147483647 h 62"/>
              <a:gd name="T14" fmla="*/ 2147483647 w 40"/>
              <a:gd name="T15" fmla="*/ 2147483647 h 62"/>
              <a:gd name="T16" fmla="*/ 2147483647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2"/>
              <a:gd name="T29" fmla="*/ 40 w 40"/>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4" name="Freeform 176"/>
          <p:cNvSpPr>
            <a:spLocks/>
          </p:cNvSpPr>
          <p:nvPr>
            <p:custDataLst>
              <p:tags r:id="rId103"/>
            </p:custDataLst>
          </p:nvPr>
        </p:nvSpPr>
        <p:spPr bwMode="auto">
          <a:xfrm>
            <a:off x="9145488" y="4169049"/>
            <a:ext cx="68089" cy="137294"/>
          </a:xfrm>
          <a:custGeom>
            <a:avLst/>
            <a:gdLst>
              <a:gd name="T0" fmla="*/ 2147483647 w 159"/>
              <a:gd name="T1" fmla="*/ 2147483647 h 259"/>
              <a:gd name="T2" fmla="*/ 2147483647 w 159"/>
              <a:gd name="T3" fmla="*/ 2147483647 h 259"/>
              <a:gd name="T4" fmla="*/ 2147483647 w 159"/>
              <a:gd name="T5" fmla="*/ 2147483647 h 259"/>
              <a:gd name="T6" fmla="*/ 2147483647 w 159"/>
              <a:gd name="T7" fmla="*/ 2147483647 h 259"/>
              <a:gd name="T8" fmla="*/ 2147483647 w 159"/>
              <a:gd name="T9" fmla="*/ 2147483647 h 259"/>
              <a:gd name="T10" fmla="*/ 2147483647 w 159"/>
              <a:gd name="T11" fmla="*/ 2147483647 h 259"/>
              <a:gd name="T12" fmla="*/ 2147483647 w 159"/>
              <a:gd name="T13" fmla="*/ 2147483647 h 259"/>
              <a:gd name="T14" fmla="*/ 2147483647 w 159"/>
              <a:gd name="T15" fmla="*/ 2147483647 h 259"/>
              <a:gd name="T16" fmla="*/ 2147483647 w 159"/>
              <a:gd name="T17" fmla="*/ 2147483647 h 259"/>
              <a:gd name="T18" fmla="*/ 2147483647 w 159"/>
              <a:gd name="T19" fmla="*/ 2147483647 h 259"/>
              <a:gd name="T20" fmla="*/ 2147483647 w 159"/>
              <a:gd name="T21" fmla="*/ 2147483647 h 259"/>
              <a:gd name="T22" fmla="*/ 2147483647 w 159"/>
              <a:gd name="T23" fmla="*/ 2147483647 h 259"/>
              <a:gd name="T24" fmla="*/ 2147483647 w 159"/>
              <a:gd name="T25" fmla="*/ 2147483647 h 259"/>
              <a:gd name="T26" fmla="*/ 2147483647 w 159"/>
              <a:gd name="T27" fmla="*/ 2147483647 h 259"/>
              <a:gd name="T28" fmla="*/ 2147483647 w 159"/>
              <a:gd name="T29" fmla="*/ 2147483647 h 259"/>
              <a:gd name="T30" fmla="*/ 2147483647 w 159"/>
              <a:gd name="T31" fmla="*/ 2147483647 h 259"/>
              <a:gd name="T32" fmla="*/ 2147483647 w 159"/>
              <a:gd name="T33" fmla="*/ 2147483647 h 259"/>
              <a:gd name="T34" fmla="*/ 2147483647 w 159"/>
              <a:gd name="T35" fmla="*/ 2147483647 h 259"/>
              <a:gd name="T36" fmla="*/ 2147483647 w 159"/>
              <a:gd name="T37" fmla="*/ 2147483647 h 259"/>
              <a:gd name="T38" fmla="*/ 2147483647 w 159"/>
              <a:gd name="T39" fmla="*/ 2147483647 h 259"/>
              <a:gd name="T40" fmla="*/ 2147483647 w 159"/>
              <a:gd name="T41" fmla="*/ 2147483647 h 259"/>
              <a:gd name="T42" fmla="*/ 2147483647 w 159"/>
              <a:gd name="T43" fmla="*/ 2147483647 h 259"/>
              <a:gd name="T44" fmla="*/ 2147483647 w 159"/>
              <a:gd name="T45" fmla="*/ 2147483647 h 259"/>
              <a:gd name="T46" fmla="*/ 2147483647 w 159"/>
              <a:gd name="T47" fmla="*/ 2147483647 h 259"/>
              <a:gd name="T48" fmla="*/ 2147483647 w 159"/>
              <a:gd name="T49" fmla="*/ 2147483647 h 259"/>
              <a:gd name="T50" fmla="*/ 2147483647 w 159"/>
              <a:gd name="T51" fmla="*/ 2147483647 h 259"/>
              <a:gd name="T52" fmla="*/ 2147483647 w 159"/>
              <a:gd name="T53" fmla="*/ 2147483647 h 259"/>
              <a:gd name="T54" fmla="*/ 2147483647 w 159"/>
              <a:gd name="T55" fmla="*/ 2147483647 h 259"/>
              <a:gd name="T56" fmla="*/ 2147483647 w 159"/>
              <a:gd name="T57" fmla="*/ 2147483647 h 259"/>
              <a:gd name="T58" fmla="*/ 2147483647 w 159"/>
              <a:gd name="T59" fmla="*/ 2147483647 h 259"/>
              <a:gd name="T60" fmla="*/ 2147483647 w 159"/>
              <a:gd name="T61" fmla="*/ 2147483647 h 259"/>
              <a:gd name="T62" fmla="*/ 2147483647 w 159"/>
              <a:gd name="T63" fmla="*/ 2147483647 h 259"/>
              <a:gd name="T64" fmla="*/ 2147483647 w 159"/>
              <a:gd name="T65" fmla="*/ 2147483647 h 259"/>
              <a:gd name="T66" fmla="*/ 2147483647 w 159"/>
              <a:gd name="T67" fmla="*/ 2147483647 h 259"/>
              <a:gd name="T68" fmla="*/ 2147483647 w 159"/>
              <a:gd name="T69" fmla="*/ 2147483647 h 259"/>
              <a:gd name="T70" fmla="*/ 0 w 159"/>
              <a:gd name="T71" fmla="*/ 2147483647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9"/>
              <a:gd name="T112" fmla="*/ 0 h 259"/>
              <a:gd name="T113" fmla="*/ 159 w 159"/>
              <a:gd name="T114" fmla="*/ 259 h 25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5" name="Line 177"/>
          <p:cNvSpPr>
            <a:spLocks noChangeShapeType="1"/>
          </p:cNvSpPr>
          <p:nvPr>
            <p:custDataLst>
              <p:tags r:id="rId104"/>
            </p:custDataLst>
          </p:nvPr>
        </p:nvSpPr>
        <p:spPr bwMode="auto">
          <a:xfrm flipH="1" flipV="1">
            <a:off x="9138792" y="4135562"/>
            <a:ext cx="6697" cy="3348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66" name="Freeform 178"/>
          <p:cNvSpPr>
            <a:spLocks/>
          </p:cNvSpPr>
          <p:nvPr>
            <p:custDataLst>
              <p:tags r:id="rId105"/>
            </p:custDataLst>
          </p:nvPr>
        </p:nvSpPr>
        <p:spPr bwMode="auto">
          <a:xfrm>
            <a:off x="9138792" y="4119936"/>
            <a:ext cx="6697" cy="15627"/>
          </a:xfrm>
          <a:custGeom>
            <a:avLst/>
            <a:gdLst>
              <a:gd name="T0" fmla="*/ 0 w 13"/>
              <a:gd name="T1" fmla="*/ 2147483647 h 25"/>
              <a:gd name="T2" fmla="*/ 2147483647 w 13"/>
              <a:gd name="T3" fmla="*/ 2147483647 h 25"/>
              <a:gd name="T4" fmla="*/ 2147483647 w 13"/>
              <a:gd name="T5" fmla="*/ 2147483647 h 25"/>
              <a:gd name="T6" fmla="*/ 2147483647 w 13"/>
              <a:gd name="T7" fmla="*/ 2147483647 h 25"/>
              <a:gd name="T8" fmla="*/ 2147483647 w 13"/>
              <a:gd name="T9" fmla="*/ 0 h 25"/>
              <a:gd name="T10" fmla="*/ 0 60000 65536"/>
              <a:gd name="T11" fmla="*/ 0 60000 65536"/>
              <a:gd name="T12" fmla="*/ 0 60000 65536"/>
              <a:gd name="T13" fmla="*/ 0 60000 65536"/>
              <a:gd name="T14" fmla="*/ 0 60000 65536"/>
              <a:gd name="T15" fmla="*/ 0 w 13"/>
              <a:gd name="T16" fmla="*/ 0 h 25"/>
              <a:gd name="T17" fmla="*/ 13 w 13"/>
              <a:gd name="T18" fmla="*/ 25 h 25"/>
            </a:gdLst>
            <a:ahLst/>
            <a:cxnLst>
              <a:cxn ang="T10">
                <a:pos x="T0" y="T1"/>
              </a:cxn>
              <a:cxn ang="T11">
                <a:pos x="T2" y="T3"/>
              </a:cxn>
              <a:cxn ang="T12">
                <a:pos x="T4" y="T5"/>
              </a:cxn>
              <a:cxn ang="T13">
                <a:pos x="T6" y="T7"/>
              </a:cxn>
              <a:cxn ang="T14">
                <a:pos x="T8" y="T9"/>
              </a:cxn>
            </a:cxnLst>
            <a:rect l="T15" t="T16" r="T17" b="T18"/>
            <a:pathLst>
              <a:path w="13" h="25">
                <a:moveTo>
                  <a:pt x="0" y="25"/>
                </a:moveTo>
                <a:lnTo>
                  <a:pt x="1" y="19"/>
                </a:lnTo>
                <a:lnTo>
                  <a:pt x="4" y="13"/>
                </a:lnTo>
                <a:lnTo>
                  <a:pt x="8" y="6"/>
                </a:lnTo>
                <a:lnTo>
                  <a:pt x="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7" name="Line 179"/>
          <p:cNvSpPr>
            <a:spLocks noChangeShapeType="1"/>
          </p:cNvSpPr>
          <p:nvPr>
            <p:custDataLst>
              <p:tags r:id="rId106"/>
            </p:custDataLst>
          </p:nvPr>
        </p:nvSpPr>
        <p:spPr bwMode="auto">
          <a:xfrm flipV="1">
            <a:off x="9145488" y="4106541"/>
            <a:ext cx="0" cy="1339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68" name="Freeform 180"/>
          <p:cNvSpPr>
            <a:spLocks/>
          </p:cNvSpPr>
          <p:nvPr>
            <p:custDataLst>
              <p:tags r:id="rId107"/>
            </p:custDataLst>
          </p:nvPr>
        </p:nvSpPr>
        <p:spPr bwMode="auto">
          <a:xfrm>
            <a:off x="9099725" y="4040685"/>
            <a:ext cx="45764" cy="65857"/>
          </a:xfrm>
          <a:custGeom>
            <a:avLst/>
            <a:gdLst>
              <a:gd name="T0" fmla="*/ 2147483647 w 100"/>
              <a:gd name="T1" fmla="*/ 2147483647 h 123"/>
              <a:gd name="T2" fmla="*/ 2147483647 w 100"/>
              <a:gd name="T3" fmla="*/ 2147483647 h 123"/>
              <a:gd name="T4" fmla="*/ 2147483647 w 100"/>
              <a:gd name="T5" fmla="*/ 2147483647 h 123"/>
              <a:gd name="T6" fmla="*/ 2147483647 w 100"/>
              <a:gd name="T7" fmla="*/ 2147483647 h 123"/>
              <a:gd name="T8" fmla="*/ 2147483647 w 100"/>
              <a:gd name="T9" fmla="*/ 2147483647 h 123"/>
              <a:gd name="T10" fmla="*/ 2147483647 w 100"/>
              <a:gd name="T11" fmla="*/ 2147483647 h 123"/>
              <a:gd name="T12" fmla="*/ 2147483647 w 100"/>
              <a:gd name="T13" fmla="*/ 2147483647 h 123"/>
              <a:gd name="T14" fmla="*/ 2147483647 w 100"/>
              <a:gd name="T15" fmla="*/ 2147483647 h 123"/>
              <a:gd name="T16" fmla="*/ 2147483647 w 100"/>
              <a:gd name="T17" fmla="*/ 2147483647 h 123"/>
              <a:gd name="T18" fmla="*/ 2147483647 w 100"/>
              <a:gd name="T19" fmla="*/ 2147483647 h 123"/>
              <a:gd name="T20" fmla="*/ 2147483647 w 100"/>
              <a:gd name="T21" fmla="*/ 2147483647 h 123"/>
              <a:gd name="T22" fmla="*/ 2147483647 w 100"/>
              <a:gd name="T23" fmla="*/ 2147483647 h 123"/>
              <a:gd name="T24" fmla="*/ 0 w 100"/>
              <a:gd name="T25" fmla="*/ 2147483647 h 123"/>
              <a:gd name="T26" fmla="*/ 2147483647 w 100"/>
              <a:gd name="T27" fmla="*/ 2147483647 h 123"/>
              <a:gd name="T28" fmla="*/ 2147483647 w 100"/>
              <a:gd name="T29" fmla="*/ 2147483647 h 123"/>
              <a:gd name="T30" fmla="*/ 2147483647 w 100"/>
              <a:gd name="T31" fmla="*/ 2147483647 h 123"/>
              <a:gd name="T32" fmla="*/ 2147483647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0"/>
              <a:gd name="T52" fmla="*/ 0 h 123"/>
              <a:gd name="T53" fmla="*/ 100 w 100"/>
              <a:gd name="T54" fmla="*/ 123 h 1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69" name="Freeform 181"/>
          <p:cNvSpPr>
            <a:spLocks/>
          </p:cNvSpPr>
          <p:nvPr>
            <p:custDataLst>
              <p:tags r:id="rId108"/>
            </p:custDataLst>
          </p:nvPr>
        </p:nvSpPr>
        <p:spPr bwMode="auto">
          <a:xfrm>
            <a:off x="9114234" y="3982642"/>
            <a:ext cx="1117" cy="51346"/>
          </a:xfrm>
          <a:custGeom>
            <a:avLst/>
            <a:gdLst>
              <a:gd name="T0" fmla="*/ 2147483647 w 5"/>
              <a:gd name="T1" fmla="*/ 0 h 99"/>
              <a:gd name="T2" fmla="*/ 2147483647 w 5"/>
              <a:gd name="T3" fmla="*/ 2147483647 h 99"/>
              <a:gd name="T4" fmla="*/ 2147483647 w 5"/>
              <a:gd name="T5" fmla="*/ 2147483647 h 99"/>
              <a:gd name="T6" fmla="*/ 0 w 5"/>
              <a:gd name="T7" fmla="*/ 2147483647 h 99"/>
              <a:gd name="T8" fmla="*/ 0 w 5"/>
              <a:gd name="T9" fmla="*/ 2147483647 h 99"/>
              <a:gd name="T10" fmla="*/ 2147483647 w 5"/>
              <a:gd name="T11" fmla="*/ 2147483647 h 99"/>
              <a:gd name="T12" fmla="*/ 2147483647 w 5"/>
              <a:gd name="T13" fmla="*/ 2147483647 h 99"/>
              <a:gd name="T14" fmla="*/ 0 60000 65536"/>
              <a:gd name="T15" fmla="*/ 0 60000 65536"/>
              <a:gd name="T16" fmla="*/ 0 60000 65536"/>
              <a:gd name="T17" fmla="*/ 0 60000 65536"/>
              <a:gd name="T18" fmla="*/ 0 60000 65536"/>
              <a:gd name="T19" fmla="*/ 0 60000 65536"/>
              <a:gd name="T20" fmla="*/ 0 60000 65536"/>
              <a:gd name="T21" fmla="*/ 0 w 5"/>
              <a:gd name="T22" fmla="*/ 0 h 99"/>
              <a:gd name="T23" fmla="*/ 5 w 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99">
                <a:moveTo>
                  <a:pt x="5" y="0"/>
                </a:moveTo>
                <a:lnTo>
                  <a:pt x="4" y="34"/>
                </a:lnTo>
                <a:lnTo>
                  <a:pt x="1" y="59"/>
                </a:lnTo>
                <a:lnTo>
                  <a:pt x="0" y="69"/>
                </a:lnTo>
                <a:lnTo>
                  <a:pt x="0" y="78"/>
                </a:lnTo>
                <a:lnTo>
                  <a:pt x="2" y="87"/>
                </a:lnTo>
                <a:lnTo>
                  <a:pt x="5" y="9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0" name="Freeform 182"/>
          <p:cNvSpPr>
            <a:spLocks/>
          </p:cNvSpPr>
          <p:nvPr>
            <p:custDataLst>
              <p:tags r:id="rId109"/>
            </p:custDataLst>
          </p:nvPr>
        </p:nvSpPr>
        <p:spPr bwMode="auto">
          <a:xfrm>
            <a:off x="9119815" y="3977061"/>
            <a:ext cx="7814" cy="35719"/>
          </a:xfrm>
          <a:custGeom>
            <a:avLst/>
            <a:gdLst>
              <a:gd name="T0" fmla="*/ 2147483647 w 14"/>
              <a:gd name="T1" fmla="*/ 0 h 68"/>
              <a:gd name="T2" fmla="*/ 2147483647 w 14"/>
              <a:gd name="T3" fmla="*/ 2147483647 h 68"/>
              <a:gd name="T4" fmla="*/ 2147483647 w 14"/>
              <a:gd name="T5" fmla="*/ 2147483647 h 68"/>
              <a:gd name="T6" fmla="*/ 2147483647 w 14"/>
              <a:gd name="T7" fmla="*/ 2147483647 h 68"/>
              <a:gd name="T8" fmla="*/ 0 w 14"/>
              <a:gd name="T9" fmla="*/ 2147483647 h 68"/>
              <a:gd name="T10" fmla="*/ 0 60000 65536"/>
              <a:gd name="T11" fmla="*/ 0 60000 65536"/>
              <a:gd name="T12" fmla="*/ 0 60000 65536"/>
              <a:gd name="T13" fmla="*/ 0 60000 65536"/>
              <a:gd name="T14" fmla="*/ 0 60000 65536"/>
              <a:gd name="T15" fmla="*/ 0 w 14"/>
              <a:gd name="T16" fmla="*/ 0 h 68"/>
              <a:gd name="T17" fmla="*/ 14 w 14"/>
              <a:gd name="T18" fmla="*/ 68 h 68"/>
            </a:gdLst>
            <a:ahLst/>
            <a:cxnLst>
              <a:cxn ang="T10">
                <a:pos x="T0" y="T1"/>
              </a:cxn>
              <a:cxn ang="T11">
                <a:pos x="T2" y="T3"/>
              </a:cxn>
              <a:cxn ang="T12">
                <a:pos x="T4" y="T5"/>
              </a:cxn>
              <a:cxn ang="T13">
                <a:pos x="T6" y="T7"/>
              </a:cxn>
              <a:cxn ang="T14">
                <a:pos x="T8" y="T9"/>
              </a:cxn>
            </a:cxnLst>
            <a:rect l="T15" t="T16" r="T17" b="T18"/>
            <a:pathLst>
              <a:path w="14" h="68">
                <a:moveTo>
                  <a:pt x="14" y="0"/>
                </a:moveTo>
                <a:lnTo>
                  <a:pt x="8" y="16"/>
                </a:lnTo>
                <a:lnTo>
                  <a:pt x="4" y="33"/>
                </a:lnTo>
                <a:lnTo>
                  <a:pt x="2" y="52"/>
                </a:lnTo>
                <a:lnTo>
                  <a:pt x="0" y="6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1" name="Freeform 183"/>
          <p:cNvSpPr>
            <a:spLocks/>
          </p:cNvSpPr>
          <p:nvPr>
            <p:custDataLst>
              <p:tags r:id="rId110"/>
            </p:custDataLst>
          </p:nvPr>
        </p:nvSpPr>
        <p:spPr bwMode="auto">
          <a:xfrm>
            <a:off x="9136559" y="3958084"/>
            <a:ext cx="1117" cy="22324"/>
          </a:xfrm>
          <a:custGeom>
            <a:avLst/>
            <a:gdLst>
              <a:gd name="T0" fmla="*/ 0 w 1587"/>
              <a:gd name="T1" fmla="*/ 0 h 43"/>
              <a:gd name="T2" fmla="*/ 0 w 1587"/>
              <a:gd name="T3" fmla="*/ 2147483647 h 43"/>
              <a:gd name="T4" fmla="*/ 0 w 1587"/>
              <a:gd name="T5" fmla="*/ 2147483647 h 43"/>
              <a:gd name="T6" fmla="*/ 0 w 1587"/>
              <a:gd name="T7" fmla="*/ 2147483647 h 43"/>
              <a:gd name="T8" fmla="*/ 0 w 1587"/>
              <a:gd name="T9" fmla="*/ 2147483647 h 43"/>
              <a:gd name="T10" fmla="*/ 0 60000 65536"/>
              <a:gd name="T11" fmla="*/ 0 60000 65536"/>
              <a:gd name="T12" fmla="*/ 0 60000 65536"/>
              <a:gd name="T13" fmla="*/ 0 60000 65536"/>
              <a:gd name="T14" fmla="*/ 0 60000 65536"/>
              <a:gd name="T15" fmla="*/ 0 w 1587"/>
              <a:gd name="T16" fmla="*/ 0 h 43"/>
              <a:gd name="T17" fmla="*/ 1587 w 1587"/>
              <a:gd name="T18" fmla="*/ 43 h 43"/>
            </a:gdLst>
            <a:ahLst/>
            <a:cxnLst>
              <a:cxn ang="T10">
                <a:pos x="T0" y="T1"/>
              </a:cxn>
              <a:cxn ang="T11">
                <a:pos x="T2" y="T3"/>
              </a:cxn>
              <a:cxn ang="T12">
                <a:pos x="T4" y="T5"/>
              </a:cxn>
              <a:cxn ang="T13">
                <a:pos x="T6" y="T7"/>
              </a:cxn>
              <a:cxn ang="T14">
                <a:pos x="T8" y="T9"/>
              </a:cxn>
            </a:cxnLst>
            <a:rect l="T15" t="T16" r="T17" b="T18"/>
            <a:pathLst>
              <a:path w="1587" h="43">
                <a:moveTo>
                  <a:pt x="0" y="0"/>
                </a:moveTo>
                <a:lnTo>
                  <a:pt x="0" y="13"/>
                </a:lnTo>
                <a:lnTo>
                  <a:pt x="0" y="26"/>
                </a:lnTo>
                <a:lnTo>
                  <a:pt x="0" y="37"/>
                </a:lnTo>
                <a:lnTo>
                  <a:pt x="0" y="4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2" name="Line 184"/>
          <p:cNvSpPr>
            <a:spLocks noChangeShapeType="1"/>
          </p:cNvSpPr>
          <p:nvPr>
            <p:custDataLst>
              <p:tags r:id="rId111"/>
            </p:custDataLst>
          </p:nvPr>
        </p:nvSpPr>
        <p:spPr bwMode="auto">
          <a:xfrm flipV="1">
            <a:off x="9136559" y="3977060"/>
            <a:ext cx="1117" cy="334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473" name="Freeform 185"/>
          <p:cNvSpPr>
            <a:spLocks/>
          </p:cNvSpPr>
          <p:nvPr>
            <p:custDataLst>
              <p:tags r:id="rId112"/>
            </p:custDataLst>
          </p:nvPr>
        </p:nvSpPr>
        <p:spPr bwMode="auto">
          <a:xfrm>
            <a:off x="9119817" y="3960317"/>
            <a:ext cx="2232" cy="16744"/>
          </a:xfrm>
          <a:custGeom>
            <a:avLst/>
            <a:gdLst>
              <a:gd name="T0" fmla="*/ 0 w 1587"/>
              <a:gd name="T1" fmla="*/ 2147483647 h 31"/>
              <a:gd name="T2" fmla="*/ 0 w 1587"/>
              <a:gd name="T3" fmla="*/ 2147483647 h 31"/>
              <a:gd name="T4" fmla="*/ 0 w 1587"/>
              <a:gd name="T5" fmla="*/ 2147483647 h 31"/>
              <a:gd name="T6" fmla="*/ 0 w 1587"/>
              <a:gd name="T7" fmla="*/ 2147483647 h 31"/>
              <a:gd name="T8" fmla="*/ 0 w 1587"/>
              <a:gd name="T9" fmla="*/ 0 h 31"/>
              <a:gd name="T10" fmla="*/ 0 60000 65536"/>
              <a:gd name="T11" fmla="*/ 0 60000 65536"/>
              <a:gd name="T12" fmla="*/ 0 60000 65536"/>
              <a:gd name="T13" fmla="*/ 0 60000 65536"/>
              <a:gd name="T14" fmla="*/ 0 60000 65536"/>
              <a:gd name="T15" fmla="*/ 0 w 1587"/>
              <a:gd name="T16" fmla="*/ 0 h 31"/>
              <a:gd name="T17" fmla="*/ 1587 w 1587"/>
              <a:gd name="T18" fmla="*/ 31 h 31"/>
            </a:gdLst>
            <a:ahLst/>
            <a:cxnLst>
              <a:cxn ang="T10">
                <a:pos x="T0" y="T1"/>
              </a:cxn>
              <a:cxn ang="T11">
                <a:pos x="T2" y="T3"/>
              </a:cxn>
              <a:cxn ang="T12">
                <a:pos x="T4" y="T5"/>
              </a:cxn>
              <a:cxn ang="T13">
                <a:pos x="T6" y="T7"/>
              </a:cxn>
              <a:cxn ang="T14">
                <a:pos x="T8" y="T9"/>
              </a:cxn>
            </a:cxnLst>
            <a:rect l="T15" t="T16" r="T17" b="T18"/>
            <a:pathLst>
              <a:path w="1587" h="31">
                <a:moveTo>
                  <a:pt x="0" y="31"/>
                </a:moveTo>
                <a:lnTo>
                  <a:pt x="0" y="22"/>
                </a:lnTo>
                <a:lnTo>
                  <a:pt x="0" y="15"/>
                </a:lnTo>
                <a:lnTo>
                  <a:pt x="0" y="8"/>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4" name="Freeform 186"/>
          <p:cNvSpPr>
            <a:spLocks/>
          </p:cNvSpPr>
          <p:nvPr>
            <p:custDataLst>
              <p:tags r:id="rId113"/>
            </p:custDataLst>
          </p:nvPr>
        </p:nvSpPr>
        <p:spPr bwMode="auto">
          <a:xfrm>
            <a:off x="8840763" y="4949281"/>
            <a:ext cx="97110" cy="88181"/>
          </a:xfrm>
          <a:custGeom>
            <a:avLst/>
            <a:gdLst>
              <a:gd name="T0" fmla="*/ 2147483647 w 225"/>
              <a:gd name="T1" fmla="*/ 2147483647 h 167"/>
              <a:gd name="T2" fmla="*/ 2147483647 w 225"/>
              <a:gd name="T3" fmla="*/ 2147483647 h 167"/>
              <a:gd name="T4" fmla="*/ 0 w 225"/>
              <a:gd name="T5" fmla="*/ 2147483647 h 167"/>
              <a:gd name="T6" fmla="*/ 2147483647 w 225"/>
              <a:gd name="T7" fmla="*/ 2147483647 h 167"/>
              <a:gd name="T8" fmla="*/ 2147483647 w 225"/>
              <a:gd name="T9" fmla="*/ 2147483647 h 167"/>
              <a:gd name="T10" fmla="*/ 2147483647 w 225"/>
              <a:gd name="T11" fmla="*/ 2147483647 h 167"/>
              <a:gd name="T12" fmla="*/ 2147483647 w 225"/>
              <a:gd name="T13" fmla="*/ 2147483647 h 167"/>
              <a:gd name="T14" fmla="*/ 2147483647 w 225"/>
              <a:gd name="T15" fmla="*/ 2147483647 h 167"/>
              <a:gd name="T16" fmla="*/ 2147483647 w 225"/>
              <a:gd name="T17" fmla="*/ 2147483647 h 167"/>
              <a:gd name="T18" fmla="*/ 2147483647 w 225"/>
              <a:gd name="T19" fmla="*/ 2147483647 h 167"/>
              <a:gd name="T20" fmla="*/ 2147483647 w 225"/>
              <a:gd name="T21" fmla="*/ 2147483647 h 167"/>
              <a:gd name="T22" fmla="*/ 2147483647 w 225"/>
              <a:gd name="T23" fmla="*/ 2147483647 h 167"/>
              <a:gd name="T24" fmla="*/ 2147483647 w 225"/>
              <a:gd name="T25" fmla="*/ 2147483647 h 167"/>
              <a:gd name="T26" fmla="*/ 2147483647 w 225"/>
              <a:gd name="T27" fmla="*/ 2147483647 h 167"/>
              <a:gd name="T28" fmla="*/ 2147483647 w 225"/>
              <a:gd name="T29" fmla="*/ 2147483647 h 167"/>
              <a:gd name="T30" fmla="*/ 2147483647 w 225"/>
              <a:gd name="T31" fmla="*/ 2147483647 h 167"/>
              <a:gd name="T32" fmla="*/ 2147483647 w 225"/>
              <a:gd name="T33" fmla="*/ 2147483647 h 167"/>
              <a:gd name="T34" fmla="*/ 2147483647 w 225"/>
              <a:gd name="T35" fmla="*/ 0 h 167"/>
              <a:gd name="T36" fmla="*/ 2147483647 w 225"/>
              <a:gd name="T37" fmla="*/ 2147483647 h 167"/>
              <a:gd name="T38" fmla="*/ 2147483647 w 225"/>
              <a:gd name="T39" fmla="*/ 2147483647 h 167"/>
              <a:gd name="T40" fmla="*/ 2147483647 w 225"/>
              <a:gd name="T41" fmla="*/ 2147483647 h 167"/>
              <a:gd name="T42" fmla="*/ 2147483647 w 225"/>
              <a:gd name="T43" fmla="*/ 2147483647 h 167"/>
              <a:gd name="T44" fmla="*/ 2147483647 w 225"/>
              <a:gd name="T45" fmla="*/ 2147483647 h 167"/>
              <a:gd name="T46" fmla="*/ 2147483647 w 225"/>
              <a:gd name="T47" fmla="*/ 2147483647 h 167"/>
              <a:gd name="T48" fmla="*/ 2147483647 w 225"/>
              <a:gd name="T49" fmla="*/ 2147483647 h 167"/>
              <a:gd name="T50" fmla="*/ 2147483647 w 225"/>
              <a:gd name="T51" fmla="*/ 2147483647 h 167"/>
              <a:gd name="T52" fmla="*/ 2147483647 w 225"/>
              <a:gd name="T53" fmla="*/ 2147483647 h 167"/>
              <a:gd name="T54" fmla="*/ 2147483647 w 225"/>
              <a:gd name="T55" fmla="*/ 2147483647 h 167"/>
              <a:gd name="T56" fmla="*/ 2147483647 w 225"/>
              <a:gd name="T57" fmla="*/ 2147483647 h 167"/>
              <a:gd name="T58" fmla="*/ 2147483647 w 225"/>
              <a:gd name="T59" fmla="*/ 2147483647 h 167"/>
              <a:gd name="T60" fmla="*/ 2147483647 w 225"/>
              <a:gd name="T61" fmla="*/ 2147483647 h 167"/>
              <a:gd name="T62" fmla="*/ 2147483647 w 225"/>
              <a:gd name="T63" fmla="*/ 2147483647 h 167"/>
              <a:gd name="T64" fmla="*/ 2147483647 w 225"/>
              <a:gd name="T65" fmla="*/ 2147483647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5"/>
              <a:gd name="T100" fmla="*/ 0 h 167"/>
              <a:gd name="T101" fmla="*/ 225 w 225"/>
              <a:gd name="T102" fmla="*/ 167 h 1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5" name="Freeform 187"/>
          <p:cNvSpPr>
            <a:spLocks/>
          </p:cNvSpPr>
          <p:nvPr>
            <p:custDataLst>
              <p:tags r:id="rId114"/>
            </p:custDataLst>
          </p:nvPr>
        </p:nvSpPr>
        <p:spPr bwMode="auto">
          <a:xfrm>
            <a:off x="8979173" y="4169049"/>
            <a:ext cx="3348" cy="16743"/>
          </a:xfrm>
          <a:custGeom>
            <a:avLst/>
            <a:gdLst>
              <a:gd name="T0" fmla="*/ 0 w 7"/>
              <a:gd name="T1" fmla="*/ 2147483647 h 31"/>
              <a:gd name="T2" fmla="*/ 2147483647 w 7"/>
              <a:gd name="T3" fmla="*/ 2147483647 h 31"/>
              <a:gd name="T4" fmla="*/ 2147483647 w 7"/>
              <a:gd name="T5" fmla="*/ 2147483647 h 31"/>
              <a:gd name="T6" fmla="*/ 2147483647 w 7"/>
              <a:gd name="T7" fmla="*/ 2147483647 h 31"/>
              <a:gd name="T8" fmla="*/ 2147483647 w 7"/>
              <a:gd name="T9" fmla="*/ 0 h 31"/>
              <a:gd name="T10" fmla="*/ 2147483647 w 7"/>
              <a:gd name="T11" fmla="*/ 2147483647 h 31"/>
              <a:gd name="T12" fmla="*/ 2147483647 w 7"/>
              <a:gd name="T13" fmla="*/ 2147483647 h 31"/>
              <a:gd name="T14" fmla="*/ 2147483647 w 7"/>
              <a:gd name="T15" fmla="*/ 2147483647 h 31"/>
              <a:gd name="T16" fmla="*/ 0 w 7"/>
              <a:gd name="T17" fmla="*/ 2147483647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31"/>
              <a:gd name="T29" fmla="*/ 7 w 7"/>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31">
                <a:moveTo>
                  <a:pt x="0" y="31"/>
                </a:moveTo>
                <a:lnTo>
                  <a:pt x="5" y="22"/>
                </a:lnTo>
                <a:lnTo>
                  <a:pt x="6" y="13"/>
                </a:lnTo>
                <a:lnTo>
                  <a:pt x="7" y="6"/>
                </a:lnTo>
                <a:lnTo>
                  <a:pt x="7" y="0"/>
                </a:lnTo>
                <a:lnTo>
                  <a:pt x="6" y="6"/>
                </a:lnTo>
                <a:lnTo>
                  <a:pt x="4" y="13"/>
                </a:lnTo>
                <a:lnTo>
                  <a:pt x="1" y="22"/>
                </a:lnTo>
                <a:lnTo>
                  <a:pt x="0" y="3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6" name="Freeform 188"/>
          <p:cNvSpPr>
            <a:spLocks/>
          </p:cNvSpPr>
          <p:nvPr>
            <p:custDataLst>
              <p:tags r:id="rId115"/>
            </p:custDataLst>
          </p:nvPr>
        </p:nvSpPr>
        <p:spPr bwMode="auto">
          <a:xfrm>
            <a:off x="8912202" y="4090915"/>
            <a:ext cx="15627" cy="15627"/>
          </a:xfrm>
          <a:custGeom>
            <a:avLst/>
            <a:gdLst>
              <a:gd name="T0" fmla="*/ 2147483647 w 33"/>
              <a:gd name="T1" fmla="*/ 2147483647 h 31"/>
              <a:gd name="T2" fmla="*/ 2147483647 w 33"/>
              <a:gd name="T3" fmla="*/ 0 h 31"/>
              <a:gd name="T4" fmla="*/ 2147483647 w 33"/>
              <a:gd name="T5" fmla="*/ 0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0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2147483647 w 33"/>
              <a:gd name="T29" fmla="*/ 2147483647 h 31"/>
              <a:gd name="T30" fmla="*/ 2147483647 w 33"/>
              <a:gd name="T31" fmla="*/ 2147483647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3"/>
              <a:gd name="T49" fmla="*/ 0 h 31"/>
              <a:gd name="T50" fmla="*/ 33 w 33"/>
              <a:gd name="T51" fmla="*/ 31 h 3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7" name="Freeform 189"/>
          <p:cNvSpPr>
            <a:spLocks/>
          </p:cNvSpPr>
          <p:nvPr>
            <p:custDataLst>
              <p:tags r:id="rId116"/>
            </p:custDataLst>
          </p:nvPr>
        </p:nvSpPr>
        <p:spPr bwMode="auto">
          <a:xfrm>
            <a:off x="8927828" y="4003849"/>
            <a:ext cx="3348" cy="8930"/>
          </a:xfrm>
          <a:custGeom>
            <a:avLst/>
            <a:gdLst>
              <a:gd name="T0" fmla="*/ 0 w 13"/>
              <a:gd name="T1" fmla="*/ 2147483647 h 19"/>
              <a:gd name="T2" fmla="*/ 2147483647 w 13"/>
              <a:gd name="T3" fmla="*/ 2147483647 h 19"/>
              <a:gd name="T4" fmla="*/ 2147483647 w 13"/>
              <a:gd name="T5" fmla="*/ 2147483647 h 19"/>
              <a:gd name="T6" fmla="*/ 2147483647 w 13"/>
              <a:gd name="T7" fmla="*/ 2147483647 h 19"/>
              <a:gd name="T8" fmla="*/ 2147483647 w 13"/>
              <a:gd name="T9" fmla="*/ 2147483647 h 19"/>
              <a:gd name="T10" fmla="*/ 2147483647 w 13"/>
              <a:gd name="T11" fmla="*/ 2147483647 h 19"/>
              <a:gd name="T12" fmla="*/ 2147483647 w 13"/>
              <a:gd name="T13" fmla="*/ 0 h 19"/>
              <a:gd name="T14" fmla="*/ 0 w 13"/>
              <a:gd name="T15" fmla="*/ 2147483647 h 19"/>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9"/>
              <a:gd name="T26" fmla="*/ 13 w 13"/>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9">
                <a:moveTo>
                  <a:pt x="0" y="19"/>
                </a:moveTo>
                <a:lnTo>
                  <a:pt x="2" y="18"/>
                </a:lnTo>
                <a:lnTo>
                  <a:pt x="5" y="17"/>
                </a:lnTo>
                <a:lnTo>
                  <a:pt x="7" y="15"/>
                </a:lnTo>
                <a:lnTo>
                  <a:pt x="8" y="12"/>
                </a:lnTo>
                <a:lnTo>
                  <a:pt x="12" y="6"/>
                </a:lnTo>
                <a:lnTo>
                  <a:pt x="13" y="0"/>
                </a:lnTo>
                <a:lnTo>
                  <a:pt x="0" y="1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8" name="Freeform 190"/>
          <p:cNvSpPr>
            <a:spLocks/>
          </p:cNvSpPr>
          <p:nvPr>
            <p:custDataLst>
              <p:tags r:id="rId117"/>
            </p:custDataLst>
          </p:nvPr>
        </p:nvSpPr>
        <p:spPr bwMode="auto">
          <a:xfrm>
            <a:off x="8768209" y="4007197"/>
            <a:ext cx="35719" cy="22324"/>
          </a:xfrm>
          <a:custGeom>
            <a:avLst/>
            <a:gdLst>
              <a:gd name="T0" fmla="*/ 2147483647 w 87"/>
              <a:gd name="T1" fmla="*/ 2147483647 h 42"/>
              <a:gd name="T2" fmla="*/ 2147483647 w 87"/>
              <a:gd name="T3" fmla="*/ 2147483647 h 42"/>
              <a:gd name="T4" fmla="*/ 2147483647 w 87"/>
              <a:gd name="T5" fmla="*/ 2147483647 h 42"/>
              <a:gd name="T6" fmla="*/ 2147483647 w 87"/>
              <a:gd name="T7" fmla="*/ 2147483647 h 42"/>
              <a:gd name="T8" fmla="*/ 2147483647 w 87"/>
              <a:gd name="T9" fmla="*/ 2147483647 h 42"/>
              <a:gd name="T10" fmla="*/ 2147483647 w 87"/>
              <a:gd name="T11" fmla="*/ 2147483647 h 42"/>
              <a:gd name="T12" fmla="*/ 2147483647 w 87"/>
              <a:gd name="T13" fmla="*/ 2147483647 h 42"/>
              <a:gd name="T14" fmla="*/ 2147483647 w 87"/>
              <a:gd name="T15" fmla="*/ 2147483647 h 42"/>
              <a:gd name="T16" fmla="*/ 2147483647 w 87"/>
              <a:gd name="T17" fmla="*/ 2147483647 h 42"/>
              <a:gd name="T18" fmla="*/ 2147483647 w 87"/>
              <a:gd name="T19" fmla="*/ 2147483647 h 42"/>
              <a:gd name="T20" fmla="*/ 2147483647 w 87"/>
              <a:gd name="T21" fmla="*/ 2147483647 h 42"/>
              <a:gd name="T22" fmla="*/ 2147483647 w 87"/>
              <a:gd name="T23" fmla="*/ 2147483647 h 42"/>
              <a:gd name="T24" fmla="*/ 2147483647 w 87"/>
              <a:gd name="T25" fmla="*/ 0 h 42"/>
              <a:gd name="T26" fmla="*/ 2147483647 w 87"/>
              <a:gd name="T27" fmla="*/ 0 h 42"/>
              <a:gd name="T28" fmla="*/ 2147483647 w 87"/>
              <a:gd name="T29" fmla="*/ 0 h 42"/>
              <a:gd name="T30" fmla="*/ 2147483647 w 87"/>
              <a:gd name="T31" fmla="*/ 0 h 42"/>
              <a:gd name="T32" fmla="*/ 2147483647 w 87"/>
              <a:gd name="T33" fmla="*/ 2147483647 h 42"/>
              <a:gd name="T34" fmla="*/ 2147483647 w 87"/>
              <a:gd name="T35" fmla="*/ 2147483647 h 42"/>
              <a:gd name="T36" fmla="*/ 2147483647 w 87"/>
              <a:gd name="T37" fmla="*/ 2147483647 h 42"/>
              <a:gd name="T38" fmla="*/ 2147483647 w 87"/>
              <a:gd name="T39" fmla="*/ 2147483647 h 42"/>
              <a:gd name="T40" fmla="*/ 0 w 87"/>
              <a:gd name="T41" fmla="*/ 2147483647 h 42"/>
              <a:gd name="T42" fmla="*/ 2147483647 w 87"/>
              <a:gd name="T43" fmla="*/ 2147483647 h 42"/>
              <a:gd name="T44" fmla="*/ 2147483647 w 87"/>
              <a:gd name="T45" fmla="*/ 2147483647 h 42"/>
              <a:gd name="T46" fmla="*/ 2147483647 w 87"/>
              <a:gd name="T47" fmla="*/ 2147483647 h 42"/>
              <a:gd name="T48" fmla="*/ 2147483647 w 87"/>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42"/>
              <a:gd name="T77" fmla="*/ 87 w 87"/>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79" name="Freeform 191"/>
          <p:cNvSpPr>
            <a:spLocks/>
          </p:cNvSpPr>
          <p:nvPr>
            <p:custDataLst>
              <p:tags r:id="rId118"/>
            </p:custDataLst>
          </p:nvPr>
        </p:nvSpPr>
        <p:spPr bwMode="auto">
          <a:xfrm>
            <a:off x="9012661" y="4470426"/>
            <a:ext cx="1116" cy="14510"/>
          </a:xfrm>
          <a:custGeom>
            <a:avLst/>
            <a:gdLst>
              <a:gd name="T0" fmla="*/ 0 w 7"/>
              <a:gd name="T1" fmla="*/ 0 h 31"/>
              <a:gd name="T2" fmla="*/ 2147483647 w 7"/>
              <a:gd name="T3" fmla="*/ 0 h 31"/>
              <a:gd name="T4" fmla="*/ 2147483647 w 7"/>
              <a:gd name="T5" fmla="*/ 2147483647 h 31"/>
              <a:gd name="T6" fmla="*/ 0 w 7"/>
              <a:gd name="T7" fmla="*/ 2147483647 h 31"/>
              <a:gd name="T8" fmla="*/ 0 w 7"/>
              <a:gd name="T9" fmla="*/ 0 h 31"/>
              <a:gd name="T10" fmla="*/ 0 60000 65536"/>
              <a:gd name="T11" fmla="*/ 0 60000 65536"/>
              <a:gd name="T12" fmla="*/ 0 60000 65536"/>
              <a:gd name="T13" fmla="*/ 0 60000 65536"/>
              <a:gd name="T14" fmla="*/ 0 60000 65536"/>
              <a:gd name="T15" fmla="*/ 0 w 7"/>
              <a:gd name="T16" fmla="*/ 0 h 31"/>
              <a:gd name="T17" fmla="*/ 7 w 7"/>
              <a:gd name="T18" fmla="*/ 31 h 31"/>
            </a:gdLst>
            <a:ahLst/>
            <a:cxnLst>
              <a:cxn ang="T10">
                <a:pos x="T0" y="T1"/>
              </a:cxn>
              <a:cxn ang="T11">
                <a:pos x="T2" y="T3"/>
              </a:cxn>
              <a:cxn ang="T12">
                <a:pos x="T4" y="T5"/>
              </a:cxn>
              <a:cxn ang="T13">
                <a:pos x="T6" y="T7"/>
              </a:cxn>
              <a:cxn ang="T14">
                <a:pos x="T8" y="T9"/>
              </a:cxn>
            </a:cxnLst>
            <a:rect l="T15" t="T16" r="T17" b="T18"/>
            <a:pathLst>
              <a:path w="7" h="31">
                <a:moveTo>
                  <a:pt x="0" y="0"/>
                </a:moveTo>
                <a:lnTo>
                  <a:pt x="7" y="0"/>
                </a:lnTo>
                <a:lnTo>
                  <a:pt x="7" y="18"/>
                </a:lnTo>
                <a:lnTo>
                  <a:pt x="0" y="31"/>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0" name="Freeform 192"/>
          <p:cNvSpPr>
            <a:spLocks/>
          </p:cNvSpPr>
          <p:nvPr>
            <p:custDataLst>
              <p:tags r:id="rId119"/>
            </p:custDataLst>
          </p:nvPr>
        </p:nvSpPr>
        <p:spPr bwMode="auto">
          <a:xfrm>
            <a:off x="8249172" y="3977061"/>
            <a:ext cx="1019100" cy="907479"/>
          </a:xfrm>
          <a:custGeom>
            <a:avLst/>
            <a:gdLst>
              <a:gd name="T0" fmla="*/ 2147483647 w 2332"/>
              <a:gd name="T1" fmla="*/ 2147483647 h 1731"/>
              <a:gd name="T2" fmla="*/ 2147483647 w 2332"/>
              <a:gd name="T3" fmla="*/ 2147483647 h 1731"/>
              <a:gd name="T4" fmla="*/ 2147483647 w 2332"/>
              <a:gd name="T5" fmla="*/ 2147483647 h 1731"/>
              <a:gd name="T6" fmla="*/ 2147483647 w 2332"/>
              <a:gd name="T7" fmla="*/ 2147483647 h 1731"/>
              <a:gd name="T8" fmla="*/ 2147483647 w 2332"/>
              <a:gd name="T9" fmla="*/ 2147483647 h 1731"/>
              <a:gd name="T10" fmla="*/ 2147483647 w 2332"/>
              <a:gd name="T11" fmla="*/ 2147483647 h 1731"/>
              <a:gd name="T12" fmla="*/ 2147483647 w 2332"/>
              <a:gd name="T13" fmla="*/ 2147483647 h 1731"/>
              <a:gd name="T14" fmla="*/ 2147483647 w 2332"/>
              <a:gd name="T15" fmla="*/ 2147483647 h 1731"/>
              <a:gd name="T16" fmla="*/ 2147483647 w 2332"/>
              <a:gd name="T17" fmla="*/ 2147483647 h 1731"/>
              <a:gd name="T18" fmla="*/ 2147483647 w 2332"/>
              <a:gd name="T19" fmla="*/ 2147483647 h 1731"/>
              <a:gd name="T20" fmla="*/ 2147483647 w 2332"/>
              <a:gd name="T21" fmla="*/ 2147483647 h 1731"/>
              <a:gd name="T22" fmla="*/ 2147483647 w 2332"/>
              <a:gd name="T23" fmla="*/ 2147483647 h 1731"/>
              <a:gd name="T24" fmla="*/ 2147483647 w 2332"/>
              <a:gd name="T25" fmla="*/ 2147483647 h 1731"/>
              <a:gd name="T26" fmla="*/ 2147483647 w 2332"/>
              <a:gd name="T27" fmla="*/ 2147483647 h 1731"/>
              <a:gd name="T28" fmla="*/ 2147483647 w 2332"/>
              <a:gd name="T29" fmla="*/ 2147483647 h 1731"/>
              <a:gd name="T30" fmla="*/ 2147483647 w 2332"/>
              <a:gd name="T31" fmla="*/ 2147483647 h 1731"/>
              <a:gd name="T32" fmla="*/ 2147483647 w 2332"/>
              <a:gd name="T33" fmla="*/ 2147483647 h 1731"/>
              <a:gd name="T34" fmla="*/ 2147483647 w 2332"/>
              <a:gd name="T35" fmla="*/ 2147483647 h 1731"/>
              <a:gd name="T36" fmla="*/ 2147483647 w 2332"/>
              <a:gd name="T37" fmla="*/ 2147483647 h 1731"/>
              <a:gd name="T38" fmla="*/ 2147483647 w 2332"/>
              <a:gd name="T39" fmla="*/ 2147483647 h 1731"/>
              <a:gd name="T40" fmla="*/ 2147483647 w 2332"/>
              <a:gd name="T41" fmla="*/ 2147483647 h 1731"/>
              <a:gd name="T42" fmla="*/ 2147483647 w 2332"/>
              <a:gd name="T43" fmla="*/ 2147483647 h 1731"/>
              <a:gd name="T44" fmla="*/ 2147483647 w 2332"/>
              <a:gd name="T45" fmla="*/ 2147483647 h 1731"/>
              <a:gd name="T46" fmla="*/ 2147483647 w 2332"/>
              <a:gd name="T47" fmla="*/ 2147483647 h 1731"/>
              <a:gd name="T48" fmla="*/ 2147483647 w 2332"/>
              <a:gd name="T49" fmla="*/ 2147483647 h 1731"/>
              <a:gd name="T50" fmla="*/ 2147483647 w 2332"/>
              <a:gd name="T51" fmla="*/ 2147483647 h 1731"/>
              <a:gd name="T52" fmla="*/ 2147483647 w 2332"/>
              <a:gd name="T53" fmla="*/ 2147483647 h 1731"/>
              <a:gd name="T54" fmla="*/ 2147483647 w 2332"/>
              <a:gd name="T55" fmla="*/ 2147483647 h 1731"/>
              <a:gd name="T56" fmla="*/ 2147483647 w 2332"/>
              <a:gd name="T57" fmla="*/ 2147483647 h 1731"/>
              <a:gd name="T58" fmla="*/ 2147483647 w 2332"/>
              <a:gd name="T59" fmla="*/ 2147483647 h 1731"/>
              <a:gd name="T60" fmla="*/ 2147483647 w 2332"/>
              <a:gd name="T61" fmla="*/ 2147483647 h 1731"/>
              <a:gd name="T62" fmla="*/ 2147483647 w 2332"/>
              <a:gd name="T63" fmla="*/ 2147483647 h 1731"/>
              <a:gd name="T64" fmla="*/ 2147483647 w 2332"/>
              <a:gd name="T65" fmla="*/ 2147483647 h 1731"/>
              <a:gd name="T66" fmla="*/ 2147483647 w 2332"/>
              <a:gd name="T67" fmla="*/ 2147483647 h 1731"/>
              <a:gd name="T68" fmla="*/ 2147483647 w 2332"/>
              <a:gd name="T69" fmla="*/ 2147483647 h 1731"/>
              <a:gd name="T70" fmla="*/ 2147483647 w 2332"/>
              <a:gd name="T71" fmla="*/ 2147483647 h 1731"/>
              <a:gd name="T72" fmla="*/ 2147483647 w 2332"/>
              <a:gd name="T73" fmla="*/ 2147483647 h 1731"/>
              <a:gd name="T74" fmla="*/ 2147483647 w 2332"/>
              <a:gd name="T75" fmla="*/ 2147483647 h 1731"/>
              <a:gd name="T76" fmla="*/ 2147483647 w 2332"/>
              <a:gd name="T77" fmla="*/ 2147483647 h 1731"/>
              <a:gd name="T78" fmla="*/ 2147483647 w 2332"/>
              <a:gd name="T79" fmla="*/ 2147483647 h 1731"/>
              <a:gd name="T80" fmla="*/ 2147483647 w 2332"/>
              <a:gd name="T81" fmla="*/ 2147483647 h 1731"/>
              <a:gd name="T82" fmla="*/ 2147483647 w 2332"/>
              <a:gd name="T83" fmla="*/ 2147483647 h 1731"/>
              <a:gd name="T84" fmla="*/ 2147483647 w 2332"/>
              <a:gd name="T85" fmla="*/ 2147483647 h 1731"/>
              <a:gd name="T86" fmla="*/ 2147483647 w 2332"/>
              <a:gd name="T87" fmla="*/ 2147483647 h 1731"/>
              <a:gd name="T88" fmla="*/ 2147483647 w 2332"/>
              <a:gd name="T89" fmla="*/ 2147483647 h 1731"/>
              <a:gd name="T90" fmla="*/ 2147483647 w 2332"/>
              <a:gd name="T91" fmla="*/ 2147483647 h 1731"/>
              <a:gd name="T92" fmla="*/ 2147483647 w 2332"/>
              <a:gd name="T93" fmla="*/ 2147483647 h 1731"/>
              <a:gd name="T94" fmla="*/ 2147483647 w 2332"/>
              <a:gd name="T95" fmla="*/ 2147483647 h 1731"/>
              <a:gd name="T96" fmla="*/ 2147483647 w 2332"/>
              <a:gd name="T97" fmla="*/ 2147483647 h 1731"/>
              <a:gd name="T98" fmla="*/ 2147483647 w 2332"/>
              <a:gd name="T99" fmla="*/ 2147483647 h 1731"/>
              <a:gd name="T100" fmla="*/ 2147483647 w 2332"/>
              <a:gd name="T101" fmla="*/ 2147483647 h 1731"/>
              <a:gd name="T102" fmla="*/ 2147483647 w 2332"/>
              <a:gd name="T103" fmla="*/ 2147483647 h 1731"/>
              <a:gd name="T104" fmla="*/ 2147483647 w 2332"/>
              <a:gd name="T105" fmla="*/ 2147483647 h 1731"/>
              <a:gd name="T106" fmla="*/ 2147483647 w 2332"/>
              <a:gd name="T107" fmla="*/ 2147483647 h 1731"/>
              <a:gd name="T108" fmla="*/ 2147483647 w 2332"/>
              <a:gd name="T109" fmla="*/ 2147483647 h 1731"/>
              <a:gd name="T110" fmla="*/ 2147483647 w 2332"/>
              <a:gd name="T111" fmla="*/ 2147483647 h 1731"/>
              <a:gd name="T112" fmla="*/ 2147483647 w 2332"/>
              <a:gd name="T113" fmla="*/ 2147483647 h 1731"/>
              <a:gd name="T114" fmla="*/ 2147483647 w 2332"/>
              <a:gd name="T115" fmla="*/ 2147483647 h 1731"/>
              <a:gd name="T116" fmla="*/ 2147483647 w 2332"/>
              <a:gd name="T117" fmla="*/ 2147483647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32"/>
              <a:gd name="T178" fmla="*/ 0 h 1731"/>
              <a:gd name="T179" fmla="*/ 2332 w 2332"/>
              <a:gd name="T180" fmla="*/ 1731 h 173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99FF66"/>
          </a:solidFill>
          <a:ln w="9525" cmpd="sng">
            <a:solidFill>
              <a:srgbClr val="FFFFFF"/>
            </a:solidFill>
            <a:prstDash val="solid"/>
            <a:round/>
            <a:headEnd/>
            <a:tailEnd/>
          </a:ln>
        </p:spPr>
        <p:txBody>
          <a:bodyPr lIns="91409" tIns="45705" rIns="91409" bIns="45705"/>
          <a:lstStyle/>
          <a:p>
            <a:endParaRPr lang="en-US" sz="1266" dirty="0"/>
          </a:p>
        </p:txBody>
      </p:sp>
      <p:sp>
        <p:nvSpPr>
          <p:cNvPr id="15481" name="Freeform 193"/>
          <p:cNvSpPr>
            <a:spLocks/>
          </p:cNvSpPr>
          <p:nvPr>
            <p:custDataLst>
              <p:tags r:id="rId120"/>
            </p:custDataLst>
          </p:nvPr>
        </p:nvSpPr>
        <p:spPr bwMode="auto">
          <a:xfrm>
            <a:off x="2735089" y="2643188"/>
            <a:ext cx="668610" cy="581546"/>
          </a:xfrm>
          <a:custGeom>
            <a:avLst/>
            <a:gdLst>
              <a:gd name="T0" fmla="*/ 2147483647 w 1535"/>
              <a:gd name="T1" fmla="*/ 2147483647 h 1109"/>
              <a:gd name="T2" fmla="*/ 2147483647 w 1535"/>
              <a:gd name="T3" fmla="*/ 2147483647 h 1109"/>
              <a:gd name="T4" fmla="*/ 2147483647 w 1535"/>
              <a:gd name="T5" fmla="*/ 2147483647 h 1109"/>
              <a:gd name="T6" fmla="*/ 2147483647 w 1535"/>
              <a:gd name="T7" fmla="*/ 2147483647 h 1109"/>
              <a:gd name="T8" fmla="*/ 2147483647 w 1535"/>
              <a:gd name="T9" fmla="*/ 2147483647 h 1109"/>
              <a:gd name="T10" fmla="*/ 2147483647 w 1535"/>
              <a:gd name="T11" fmla="*/ 2147483647 h 1109"/>
              <a:gd name="T12" fmla="*/ 2147483647 w 1535"/>
              <a:gd name="T13" fmla="*/ 2147483647 h 1109"/>
              <a:gd name="T14" fmla="*/ 2147483647 w 1535"/>
              <a:gd name="T15" fmla="*/ 2147483647 h 1109"/>
              <a:gd name="T16" fmla="*/ 2147483647 w 1535"/>
              <a:gd name="T17" fmla="*/ 2147483647 h 1109"/>
              <a:gd name="T18" fmla="*/ 2147483647 w 1535"/>
              <a:gd name="T19" fmla="*/ 2147483647 h 1109"/>
              <a:gd name="T20" fmla="*/ 2147483647 w 1535"/>
              <a:gd name="T21" fmla="*/ 2147483647 h 1109"/>
              <a:gd name="T22" fmla="*/ 2147483647 w 1535"/>
              <a:gd name="T23" fmla="*/ 2147483647 h 1109"/>
              <a:gd name="T24" fmla="*/ 2147483647 w 1535"/>
              <a:gd name="T25" fmla="*/ 2147483647 h 1109"/>
              <a:gd name="T26" fmla="*/ 2147483647 w 1535"/>
              <a:gd name="T27" fmla="*/ 2147483647 h 1109"/>
              <a:gd name="T28" fmla="*/ 2147483647 w 1535"/>
              <a:gd name="T29" fmla="*/ 2147483647 h 1109"/>
              <a:gd name="T30" fmla="*/ 2147483647 w 1535"/>
              <a:gd name="T31" fmla="*/ 2147483647 h 1109"/>
              <a:gd name="T32" fmla="*/ 2147483647 w 1535"/>
              <a:gd name="T33" fmla="*/ 2147483647 h 1109"/>
              <a:gd name="T34" fmla="*/ 2147483647 w 1535"/>
              <a:gd name="T35" fmla="*/ 2147483647 h 1109"/>
              <a:gd name="T36" fmla="*/ 2147483647 w 1535"/>
              <a:gd name="T37" fmla="*/ 2147483647 h 1109"/>
              <a:gd name="T38" fmla="*/ 2147483647 w 1535"/>
              <a:gd name="T39" fmla="*/ 2147483647 h 1109"/>
              <a:gd name="T40" fmla="*/ 2147483647 w 1535"/>
              <a:gd name="T41" fmla="*/ 2147483647 h 1109"/>
              <a:gd name="T42" fmla="*/ 2147483647 w 1535"/>
              <a:gd name="T43" fmla="*/ 2147483647 h 1109"/>
              <a:gd name="T44" fmla="*/ 2147483647 w 1535"/>
              <a:gd name="T45" fmla="*/ 2147483647 h 1109"/>
              <a:gd name="T46" fmla="*/ 2147483647 w 1535"/>
              <a:gd name="T47" fmla="*/ 2147483647 h 1109"/>
              <a:gd name="T48" fmla="*/ 2147483647 w 1535"/>
              <a:gd name="T49" fmla="*/ 2147483647 h 1109"/>
              <a:gd name="T50" fmla="*/ 2147483647 w 1535"/>
              <a:gd name="T51" fmla="*/ 2147483647 h 1109"/>
              <a:gd name="T52" fmla="*/ 2147483647 w 1535"/>
              <a:gd name="T53" fmla="*/ 2147483647 h 1109"/>
              <a:gd name="T54" fmla="*/ 2147483647 w 1535"/>
              <a:gd name="T55" fmla="*/ 2147483647 h 1109"/>
              <a:gd name="T56" fmla="*/ 2147483647 w 1535"/>
              <a:gd name="T57" fmla="*/ 2147483647 h 1109"/>
              <a:gd name="T58" fmla="*/ 2147483647 w 1535"/>
              <a:gd name="T59" fmla="*/ 2147483647 h 1109"/>
              <a:gd name="T60" fmla="*/ 2147483647 w 1535"/>
              <a:gd name="T61" fmla="*/ 2147483647 h 1109"/>
              <a:gd name="T62" fmla="*/ 2147483647 w 1535"/>
              <a:gd name="T63" fmla="*/ 2147483647 h 1109"/>
              <a:gd name="T64" fmla="*/ 2147483647 w 1535"/>
              <a:gd name="T65" fmla="*/ 2147483647 h 1109"/>
              <a:gd name="T66" fmla="*/ 2147483647 w 1535"/>
              <a:gd name="T67" fmla="*/ 2147483647 h 1109"/>
              <a:gd name="T68" fmla="*/ 2147483647 w 1535"/>
              <a:gd name="T69" fmla="*/ 2147483647 h 1109"/>
              <a:gd name="T70" fmla="*/ 2147483647 w 1535"/>
              <a:gd name="T71" fmla="*/ 2147483647 h 1109"/>
              <a:gd name="T72" fmla="*/ 2147483647 w 1535"/>
              <a:gd name="T73" fmla="*/ 2147483647 h 1109"/>
              <a:gd name="T74" fmla="*/ 2147483647 w 1535"/>
              <a:gd name="T75" fmla="*/ 2147483647 h 1109"/>
              <a:gd name="T76" fmla="*/ 2147483647 w 1535"/>
              <a:gd name="T77" fmla="*/ 2147483647 h 1109"/>
              <a:gd name="T78" fmla="*/ 2147483647 w 1535"/>
              <a:gd name="T79" fmla="*/ 2147483647 h 1109"/>
              <a:gd name="T80" fmla="*/ 2147483647 w 1535"/>
              <a:gd name="T81" fmla="*/ 2147483647 h 1109"/>
              <a:gd name="T82" fmla="*/ 2147483647 w 1535"/>
              <a:gd name="T83" fmla="*/ 2147483647 h 1109"/>
              <a:gd name="T84" fmla="*/ 2147483647 w 1535"/>
              <a:gd name="T85" fmla="*/ 2147483647 h 1109"/>
              <a:gd name="T86" fmla="*/ 2147483647 w 1535"/>
              <a:gd name="T87" fmla="*/ 2147483647 h 1109"/>
              <a:gd name="T88" fmla="*/ 2147483647 w 1535"/>
              <a:gd name="T89" fmla="*/ 2147483647 h 1109"/>
              <a:gd name="T90" fmla="*/ 2147483647 w 1535"/>
              <a:gd name="T91" fmla="*/ 2147483647 h 1109"/>
              <a:gd name="T92" fmla="*/ 2147483647 w 1535"/>
              <a:gd name="T93" fmla="*/ 2147483647 h 1109"/>
              <a:gd name="T94" fmla="*/ 2147483647 w 1535"/>
              <a:gd name="T95" fmla="*/ 2147483647 h 1109"/>
              <a:gd name="T96" fmla="*/ 2147483647 w 1535"/>
              <a:gd name="T97" fmla="*/ 2147483647 h 1109"/>
              <a:gd name="T98" fmla="*/ 2147483647 w 1535"/>
              <a:gd name="T99" fmla="*/ 2147483647 h 1109"/>
              <a:gd name="T100" fmla="*/ 2147483647 w 1535"/>
              <a:gd name="T101" fmla="*/ 2147483647 h 1109"/>
              <a:gd name="T102" fmla="*/ 2147483647 w 1535"/>
              <a:gd name="T103" fmla="*/ 2147483647 h 1109"/>
              <a:gd name="T104" fmla="*/ 2147483647 w 1535"/>
              <a:gd name="T105" fmla="*/ 2147483647 h 1109"/>
              <a:gd name="T106" fmla="*/ 2147483647 w 1535"/>
              <a:gd name="T107" fmla="*/ 2147483647 h 1109"/>
              <a:gd name="T108" fmla="*/ 2147483647 w 1535"/>
              <a:gd name="T109" fmla="*/ 2147483647 h 1109"/>
              <a:gd name="T110" fmla="*/ 2147483647 w 1535"/>
              <a:gd name="T111" fmla="*/ 2147483647 h 1109"/>
              <a:gd name="T112" fmla="*/ 2147483647 w 1535"/>
              <a:gd name="T113" fmla="*/ 2147483647 h 1109"/>
              <a:gd name="T114" fmla="*/ 2147483647 w 1535"/>
              <a:gd name="T115" fmla="*/ 2147483647 h 1109"/>
              <a:gd name="T116" fmla="*/ 2147483647 w 1535"/>
              <a:gd name="T117" fmla="*/ 2147483647 h 1109"/>
              <a:gd name="T118" fmla="*/ 2147483647 w 1535"/>
              <a:gd name="T119" fmla="*/ 2147483647 h 1109"/>
              <a:gd name="T120" fmla="*/ 2147483647 w 1535"/>
              <a:gd name="T121" fmla="*/ 2147483647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35"/>
              <a:gd name="T184" fmla="*/ 0 h 1109"/>
              <a:gd name="T185" fmla="*/ 1535 w 1535"/>
              <a:gd name="T186" fmla="*/ 1109 h 110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482" name="Freeform 194"/>
          <p:cNvSpPr>
            <a:spLocks/>
          </p:cNvSpPr>
          <p:nvPr>
            <p:custDataLst>
              <p:tags r:id="rId121"/>
            </p:custDataLst>
          </p:nvPr>
        </p:nvSpPr>
        <p:spPr bwMode="auto">
          <a:xfrm>
            <a:off x="4009803" y="4282902"/>
            <a:ext cx="210964" cy="265658"/>
          </a:xfrm>
          <a:custGeom>
            <a:avLst/>
            <a:gdLst>
              <a:gd name="T0" fmla="*/ 2147483647 w 486"/>
              <a:gd name="T1" fmla="*/ 2147483647 h 505"/>
              <a:gd name="T2" fmla="*/ 2147483647 w 486"/>
              <a:gd name="T3" fmla="*/ 2147483647 h 505"/>
              <a:gd name="T4" fmla="*/ 2147483647 w 486"/>
              <a:gd name="T5" fmla="*/ 2147483647 h 505"/>
              <a:gd name="T6" fmla="*/ 2147483647 w 486"/>
              <a:gd name="T7" fmla="*/ 2147483647 h 505"/>
              <a:gd name="T8" fmla="*/ 2147483647 w 486"/>
              <a:gd name="T9" fmla="*/ 2147483647 h 505"/>
              <a:gd name="T10" fmla="*/ 2147483647 w 486"/>
              <a:gd name="T11" fmla="*/ 2147483647 h 505"/>
              <a:gd name="T12" fmla="*/ 2147483647 w 486"/>
              <a:gd name="T13" fmla="*/ 2147483647 h 505"/>
              <a:gd name="T14" fmla="*/ 2147483647 w 486"/>
              <a:gd name="T15" fmla="*/ 2147483647 h 505"/>
              <a:gd name="T16" fmla="*/ 2147483647 w 486"/>
              <a:gd name="T17" fmla="*/ 2147483647 h 505"/>
              <a:gd name="T18" fmla="*/ 2147483647 w 486"/>
              <a:gd name="T19" fmla="*/ 2147483647 h 505"/>
              <a:gd name="T20" fmla="*/ 2147483647 w 486"/>
              <a:gd name="T21" fmla="*/ 2147483647 h 505"/>
              <a:gd name="T22" fmla="*/ 2147483647 w 486"/>
              <a:gd name="T23" fmla="*/ 2147483647 h 505"/>
              <a:gd name="T24" fmla="*/ 2147483647 w 486"/>
              <a:gd name="T25" fmla="*/ 2147483647 h 505"/>
              <a:gd name="T26" fmla="*/ 2147483647 w 486"/>
              <a:gd name="T27" fmla="*/ 2147483647 h 505"/>
              <a:gd name="T28" fmla="*/ 2147483647 w 486"/>
              <a:gd name="T29" fmla="*/ 2147483647 h 505"/>
              <a:gd name="T30" fmla="*/ 2147483647 w 486"/>
              <a:gd name="T31" fmla="*/ 2147483647 h 505"/>
              <a:gd name="T32" fmla="*/ 2147483647 w 486"/>
              <a:gd name="T33" fmla="*/ 2147483647 h 505"/>
              <a:gd name="T34" fmla="*/ 2147483647 w 486"/>
              <a:gd name="T35" fmla="*/ 2147483647 h 505"/>
              <a:gd name="T36" fmla="*/ 2147483647 w 486"/>
              <a:gd name="T37" fmla="*/ 2147483647 h 505"/>
              <a:gd name="T38" fmla="*/ 2147483647 w 486"/>
              <a:gd name="T39" fmla="*/ 2147483647 h 505"/>
              <a:gd name="T40" fmla="*/ 2147483647 w 486"/>
              <a:gd name="T41" fmla="*/ 2147483647 h 505"/>
              <a:gd name="T42" fmla="*/ 2147483647 w 486"/>
              <a:gd name="T43" fmla="*/ 2147483647 h 505"/>
              <a:gd name="T44" fmla="*/ 2147483647 w 486"/>
              <a:gd name="T45" fmla="*/ 2147483647 h 505"/>
              <a:gd name="T46" fmla="*/ 2147483647 w 486"/>
              <a:gd name="T47" fmla="*/ 2147483647 h 505"/>
              <a:gd name="T48" fmla="*/ 2147483647 w 486"/>
              <a:gd name="T49" fmla="*/ 2147483647 h 505"/>
              <a:gd name="T50" fmla="*/ 2147483647 w 486"/>
              <a:gd name="T51" fmla="*/ 2147483647 h 505"/>
              <a:gd name="T52" fmla="*/ 2147483647 w 486"/>
              <a:gd name="T53" fmla="*/ 2147483647 h 505"/>
              <a:gd name="T54" fmla="*/ 2147483647 w 486"/>
              <a:gd name="T55" fmla="*/ 2147483647 h 505"/>
              <a:gd name="T56" fmla="*/ 2147483647 w 486"/>
              <a:gd name="T57" fmla="*/ 2147483647 h 505"/>
              <a:gd name="T58" fmla="*/ 2147483647 w 486"/>
              <a:gd name="T59" fmla="*/ 2147483647 h 505"/>
              <a:gd name="T60" fmla="*/ 2147483647 w 486"/>
              <a:gd name="T61" fmla="*/ 2147483647 h 505"/>
              <a:gd name="T62" fmla="*/ 2147483647 w 486"/>
              <a:gd name="T63" fmla="*/ 2147483647 h 505"/>
              <a:gd name="T64" fmla="*/ 2147483647 w 486"/>
              <a:gd name="T65" fmla="*/ 2147483647 h 505"/>
              <a:gd name="T66" fmla="*/ 2147483647 w 486"/>
              <a:gd name="T67" fmla="*/ 2147483647 h 505"/>
              <a:gd name="T68" fmla="*/ 2147483647 w 486"/>
              <a:gd name="T69" fmla="*/ 2147483647 h 505"/>
              <a:gd name="T70" fmla="*/ 2147483647 w 486"/>
              <a:gd name="T71" fmla="*/ 2147483647 h 505"/>
              <a:gd name="T72" fmla="*/ 2147483647 w 486"/>
              <a:gd name="T73" fmla="*/ 2147483647 h 505"/>
              <a:gd name="T74" fmla="*/ 2147483647 w 486"/>
              <a:gd name="T75" fmla="*/ 2147483647 h 505"/>
              <a:gd name="T76" fmla="*/ 2147483647 w 486"/>
              <a:gd name="T77" fmla="*/ 2147483647 h 505"/>
              <a:gd name="T78" fmla="*/ 2147483647 w 486"/>
              <a:gd name="T79" fmla="*/ 2147483647 h 505"/>
              <a:gd name="T80" fmla="*/ 2147483647 w 486"/>
              <a:gd name="T81" fmla="*/ 2147483647 h 505"/>
              <a:gd name="T82" fmla="*/ 2147483647 w 486"/>
              <a:gd name="T83" fmla="*/ 2147483647 h 505"/>
              <a:gd name="T84" fmla="*/ 2147483647 w 486"/>
              <a:gd name="T85" fmla="*/ 2147483647 h 505"/>
              <a:gd name="T86" fmla="*/ 2147483647 w 486"/>
              <a:gd name="T87" fmla="*/ 2147483647 h 505"/>
              <a:gd name="T88" fmla="*/ 2147483647 w 486"/>
              <a:gd name="T89" fmla="*/ 2147483647 h 505"/>
              <a:gd name="T90" fmla="*/ 2147483647 w 486"/>
              <a:gd name="T91" fmla="*/ 2147483647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86"/>
              <a:gd name="T139" fmla="*/ 0 h 505"/>
              <a:gd name="T140" fmla="*/ 486 w 486"/>
              <a:gd name="T141" fmla="*/ 505 h 50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483" name="Freeform 195"/>
          <p:cNvSpPr>
            <a:spLocks/>
          </p:cNvSpPr>
          <p:nvPr>
            <p:custDataLst>
              <p:tags r:id="rId122"/>
            </p:custDataLst>
          </p:nvPr>
        </p:nvSpPr>
        <p:spPr bwMode="auto">
          <a:xfrm>
            <a:off x="4179467" y="3488161"/>
            <a:ext cx="73670" cy="109389"/>
          </a:xfrm>
          <a:custGeom>
            <a:avLst/>
            <a:gdLst>
              <a:gd name="T0" fmla="*/ 2147483647 w 166"/>
              <a:gd name="T1" fmla="*/ 2147483647 h 208"/>
              <a:gd name="T2" fmla="*/ 2147483647 w 166"/>
              <a:gd name="T3" fmla="*/ 2147483647 h 208"/>
              <a:gd name="T4" fmla="*/ 2147483647 w 166"/>
              <a:gd name="T5" fmla="*/ 2147483647 h 208"/>
              <a:gd name="T6" fmla="*/ 2147483647 w 166"/>
              <a:gd name="T7" fmla="*/ 2147483647 h 208"/>
              <a:gd name="T8" fmla="*/ 2147483647 w 166"/>
              <a:gd name="T9" fmla="*/ 2147483647 h 208"/>
              <a:gd name="T10" fmla="*/ 2147483647 w 166"/>
              <a:gd name="T11" fmla="*/ 2147483647 h 208"/>
              <a:gd name="T12" fmla="*/ 2147483647 w 166"/>
              <a:gd name="T13" fmla="*/ 2147483647 h 208"/>
              <a:gd name="T14" fmla="*/ 2147483647 w 166"/>
              <a:gd name="T15" fmla="*/ 2147483647 h 208"/>
              <a:gd name="T16" fmla="*/ 2147483647 w 166"/>
              <a:gd name="T17" fmla="*/ 2147483647 h 208"/>
              <a:gd name="T18" fmla="*/ 2147483647 w 166"/>
              <a:gd name="T19" fmla="*/ 2147483647 h 208"/>
              <a:gd name="T20" fmla="*/ 2147483647 w 166"/>
              <a:gd name="T21" fmla="*/ 2147483647 h 208"/>
              <a:gd name="T22" fmla="*/ 2147483647 w 166"/>
              <a:gd name="T23" fmla="*/ 2147483647 h 208"/>
              <a:gd name="T24" fmla="*/ 2147483647 w 166"/>
              <a:gd name="T25" fmla="*/ 2147483647 h 208"/>
              <a:gd name="T26" fmla="*/ 2147483647 w 166"/>
              <a:gd name="T27" fmla="*/ 2147483647 h 208"/>
              <a:gd name="T28" fmla="*/ 2147483647 w 166"/>
              <a:gd name="T29" fmla="*/ 2147483647 h 208"/>
              <a:gd name="T30" fmla="*/ 2147483647 w 166"/>
              <a:gd name="T31" fmla="*/ 2147483647 h 208"/>
              <a:gd name="T32" fmla="*/ 2147483647 w 166"/>
              <a:gd name="T33" fmla="*/ 2147483647 h 208"/>
              <a:gd name="T34" fmla="*/ 2147483647 w 166"/>
              <a:gd name="T35" fmla="*/ 2147483647 h 208"/>
              <a:gd name="T36" fmla="*/ 2147483647 w 166"/>
              <a:gd name="T37" fmla="*/ 2147483647 h 208"/>
              <a:gd name="T38" fmla="*/ 2147483647 w 166"/>
              <a:gd name="T39" fmla="*/ 2147483647 h 208"/>
              <a:gd name="T40" fmla="*/ 2147483647 w 166"/>
              <a:gd name="T41" fmla="*/ 2147483647 h 208"/>
              <a:gd name="T42" fmla="*/ 2147483647 w 166"/>
              <a:gd name="T43" fmla="*/ 2147483647 h 208"/>
              <a:gd name="T44" fmla="*/ 2147483647 w 166"/>
              <a:gd name="T45" fmla="*/ 2147483647 h 208"/>
              <a:gd name="T46" fmla="*/ 2147483647 w 166"/>
              <a:gd name="T47" fmla="*/ 2147483647 h 208"/>
              <a:gd name="T48" fmla="*/ 2147483647 w 166"/>
              <a:gd name="T49" fmla="*/ 2147483647 h 208"/>
              <a:gd name="T50" fmla="*/ 2147483647 w 166"/>
              <a:gd name="T51" fmla="*/ 2147483647 h 208"/>
              <a:gd name="T52" fmla="*/ 2147483647 w 166"/>
              <a:gd name="T53" fmla="*/ 2147483647 h 208"/>
              <a:gd name="T54" fmla="*/ 2147483647 w 166"/>
              <a:gd name="T55" fmla="*/ 0 h 208"/>
              <a:gd name="T56" fmla="*/ 2147483647 w 166"/>
              <a:gd name="T57" fmla="*/ 2147483647 h 208"/>
              <a:gd name="T58" fmla="*/ 2147483647 w 166"/>
              <a:gd name="T59" fmla="*/ 2147483647 h 208"/>
              <a:gd name="T60" fmla="*/ 2147483647 w 166"/>
              <a:gd name="T61" fmla="*/ 2147483647 h 208"/>
              <a:gd name="T62" fmla="*/ 2147483647 w 166"/>
              <a:gd name="T63" fmla="*/ 2147483647 h 208"/>
              <a:gd name="T64" fmla="*/ 2147483647 w 166"/>
              <a:gd name="T65" fmla="*/ 2147483647 h 208"/>
              <a:gd name="T66" fmla="*/ 2147483647 w 166"/>
              <a:gd name="T67" fmla="*/ 2147483647 h 208"/>
              <a:gd name="T68" fmla="*/ 2147483647 w 166"/>
              <a:gd name="T69" fmla="*/ 2147483647 h 208"/>
              <a:gd name="T70" fmla="*/ 0 w 166"/>
              <a:gd name="T71" fmla="*/ 2147483647 h 208"/>
              <a:gd name="T72" fmla="*/ 0 w 166"/>
              <a:gd name="T73" fmla="*/ 2147483647 h 208"/>
              <a:gd name="T74" fmla="*/ 2147483647 w 166"/>
              <a:gd name="T75" fmla="*/ 2147483647 h 208"/>
              <a:gd name="T76" fmla="*/ 2147483647 w 166"/>
              <a:gd name="T77" fmla="*/ 2147483647 h 208"/>
              <a:gd name="T78" fmla="*/ 2147483647 w 166"/>
              <a:gd name="T79" fmla="*/ 2147483647 h 208"/>
              <a:gd name="T80" fmla="*/ 2147483647 w 166"/>
              <a:gd name="T81" fmla="*/ 2147483647 h 208"/>
              <a:gd name="T82" fmla="*/ 2147483647 w 166"/>
              <a:gd name="T83" fmla="*/ 2147483647 h 208"/>
              <a:gd name="T84" fmla="*/ 2147483647 w 166"/>
              <a:gd name="T85" fmla="*/ 2147483647 h 208"/>
              <a:gd name="T86" fmla="*/ 2147483647 w 166"/>
              <a:gd name="T87" fmla="*/ 2147483647 h 208"/>
              <a:gd name="T88" fmla="*/ 2147483647 w 166"/>
              <a:gd name="T89" fmla="*/ 2147483647 h 208"/>
              <a:gd name="T90" fmla="*/ 2147483647 w 166"/>
              <a:gd name="T91" fmla="*/ 2147483647 h 208"/>
              <a:gd name="T92" fmla="*/ 2147483647 w 166"/>
              <a:gd name="T93" fmla="*/ 2147483647 h 208"/>
              <a:gd name="T94" fmla="*/ 2147483647 w 166"/>
              <a:gd name="T95" fmla="*/ 2147483647 h 208"/>
              <a:gd name="T96" fmla="*/ 2147483647 w 166"/>
              <a:gd name="T97" fmla="*/ 2147483647 h 208"/>
              <a:gd name="T98" fmla="*/ 2147483647 w 166"/>
              <a:gd name="T99" fmla="*/ 2147483647 h 208"/>
              <a:gd name="T100" fmla="*/ 2147483647 w 166"/>
              <a:gd name="T101" fmla="*/ 2147483647 h 208"/>
              <a:gd name="T102" fmla="*/ 2147483647 w 166"/>
              <a:gd name="T103" fmla="*/ 2147483647 h 208"/>
              <a:gd name="T104" fmla="*/ 2147483647 w 166"/>
              <a:gd name="T105" fmla="*/ 2147483647 h 208"/>
              <a:gd name="T106" fmla="*/ 2147483647 w 166"/>
              <a:gd name="T107" fmla="*/ 2147483647 h 208"/>
              <a:gd name="T108" fmla="*/ 2147483647 w 166"/>
              <a:gd name="T109" fmla="*/ 2147483647 h 208"/>
              <a:gd name="T110" fmla="*/ 2147483647 w 166"/>
              <a:gd name="T111" fmla="*/ 2147483647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6"/>
              <a:gd name="T169" fmla="*/ 0 h 208"/>
              <a:gd name="T170" fmla="*/ 166 w 166"/>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484" name="Freeform 196"/>
          <p:cNvSpPr>
            <a:spLocks/>
          </p:cNvSpPr>
          <p:nvPr>
            <p:custDataLst>
              <p:tags r:id="rId123"/>
            </p:custDataLst>
          </p:nvPr>
        </p:nvSpPr>
        <p:spPr bwMode="auto">
          <a:xfrm>
            <a:off x="3693914" y="3046141"/>
            <a:ext cx="70322" cy="59159"/>
          </a:xfrm>
          <a:custGeom>
            <a:avLst/>
            <a:gdLst>
              <a:gd name="T0" fmla="*/ 2147483647 w 164"/>
              <a:gd name="T1" fmla="*/ 2147483647 h 104"/>
              <a:gd name="T2" fmla="*/ 2147483647 w 164"/>
              <a:gd name="T3" fmla="*/ 2147483647 h 104"/>
              <a:gd name="T4" fmla="*/ 2147483647 w 164"/>
              <a:gd name="T5" fmla="*/ 2147483647 h 104"/>
              <a:gd name="T6" fmla="*/ 2147483647 w 164"/>
              <a:gd name="T7" fmla="*/ 2147483647 h 104"/>
              <a:gd name="T8" fmla="*/ 2147483647 w 164"/>
              <a:gd name="T9" fmla="*/ 2147483647 h 104"/>
              <a:gd name="T10" fmla="*/ 2147483647 w 164"/>
              <a:gd name="T11" fmla="*/ 2147483647 h 104"/>
              <a:gd name="T12" fmla="*/ 2147483647 w 164"/>
              <a:gd name="T13" fmla="*/ 2147483647 h 104"/>
              <a:gd name="T14" fmla="*/ 2147483647 w 164"/>
              <a:gd name="T15" fmla="*/ 2147483647 h 104"/>
              <a:gd name="T16" fmla="*/ 2147483647 w 164"/>
              <a:gd name="T17" fmla="*/ 2147483647 h 104"/>
              <a:gd name="T18" fmla="*/ 2147483647 w 164"/>
              <a:gd name="T19" fmla="*/ 2147483647 h 104"/>
              <a:gd name="T20" fmla="*/ 2147483647 w 164"/>
              <a:gd name="T21" fmla="*/ 2147483647 h 104"/>
              <a:gd name="T22" fmla="*/ 2147483647 w 164"/>
              <a:gd name="T23" fmla="*/ 2147483647 h 104"/>
              <a:gd name="T24" fmla="*/ 2147483647 w 164"/>
              <a:gd name="T25" fmla="*/ 2147483647 h 104"/>
              <a:gd name="T26" fmla="*/ 2147483647 w 164"/>
              <a:gd name="T27" fmla="*/ 2147483647 h 104"/>
              <a:gd name="T28" fmla="*/ 2147483647 w 164"/>
              <a:gd name="T29" fmla="*/ 2147483647 h 104"/>
              <a:gd name="T30" fmla="*/ 2147483647 w 164"/>
              <a:gd name="T31" fmla="*/ 2147483647 h 104"/>
              <a:gd name="T32" fmla="*/ 2147483647 w 164"/>
              <a:gd name="T33" fmla="*/ 2147483647 h 104"/>
              <a:gd name="T34" fmla="*/ 0 w 164"/>
              <a:gd name="T35" fmla="*/ 2147483647 h 104"/>
              <a:gd name="T36" fmla="*/ 0 w 164"/>
              <a:gd name="T37" fmla="*/ 2147483647 h 104"/>
              <a:gd name="T38" fmla="*/ 0 w 164"/>
              <a:gd name="T39" fmla="*/ 2147483647 h 104"/>
              <a:gd name="T40" fmla="*/ 2147483647 w 164"/>
              <a:gd name="T41" fmla="*/ 2147483647 h 104"/>
              <a:gd name="T42" fmla="*/ 2147483647 w 164"/>
              <a:gd name="T43" fmla="*/ 2147483647 h 104"/>
              <a:gd name="T44" fmla="*/ 2147483647 w 164"/>
              <a:gd name="T45" fmla="*/ 2147483647 h 104"/>
              <a:gd name="T46" fmla="*/ 2147483647 w 164"/>
              <a:gd name="T47" fmla="*/ 2147483647 h 104"/>
              <a:gd name="T48" fmla="*/ 2147483647 w 164"/>
              <a:gd name="T49" fmla="*/ 2147483647 h 104"/>
              <a:gd name="T50" fmla="*/ 2147483647 w 164"/>
              <a:gd name="T51" fmla="*/ 2147483647 h 104"/>
              <a:gd name="T52" fmla="*/ 2147483647 w 164"/>
              <a:gd name="T53" fmla="*/ 2147483647 h 104"/>
              <a:gd name="T54" fmla="*/ 2147483647 w 164"/>
              <a:gd name="T55" fmla="*/ 2147483647 h 104"/>
              <a:gd name="T56" fmla="*/ 2147483647 w 164"/>
              <a:gd name="T57" fmla="*/ 2147483647 h 104"/>
              <a:gd name="T58" fmla="*/ 2147483647 w 164"/>
              <a:gd name="T59" fmla="*/ 2147483647 h 104"/>
              <a:gd name="T60" fmla="*/ 2147483647 w 164"/>
              <a:gd name="T61" fmla="*/ 2147483647 h 104"/>
              <a:gd name="T62" fmla="*/ 2147483647 w 164"/>
              <a:gd name="T63" fmla="*/ 2147483647 h 104"/>
              <a:gd name="T64" fmla="*/ 2147483647 w 164"/>
              <a:gd name="T65" fmla="*/ 2147483647 h 104"/>
              <a:gd name="T66" fmla="*/ 2147483647 w 164"/>
              <a:gd name="T67" fmla="*/ 2147483647 h 104"/>
              <a:gd name="T68" fmla="*/ 2147483647 w 164"/>
              <a:gd name="T69" fmla="*/ 2147483647 h 104"/>
              <a:gd name="T70" fmla="*/ 2147483647 w 164"/>
              <a:gd name="T71" fmla="*/ 2147483647 h 104"/>
              <a:gd name="T72" fmla="*/ 2147483647 w 164"/>
              <a:gd name="T73" fmla="*/ 2147483647 h 104"/>
              <a:gd name="T74" fmla="*/ 2147483647 w 164"/>
              <a:gd name="T75" fmla="*/ 2147483647 h 104"/>
              <a:gd name="T76" fmla="*/ 2147483647 w 164"/>
              <a:gd name="T77" fmla="*/ 2147483647 h 104"/>
              <a:gd name="T78" fmla="*/ 2147483647 w 164"/>
              <a:gd name="T79" fmla="*/ 2147483647 h 104"/>
              <a:gd name="T80" fmla="*/ 2147483647 w 164"/>
              <a:gd name="T81" fmla="*/ 0 h 104"/>
              <a:gd name="T82" fmla="*/ 2147483647 w 164"/>
              <a:gd name="T83" fmla="*/ 0 h 104"/>
              <a:gd name="T84" fmla="*/ 2147483647 w 164"/>
              <a:gd name="T85" fmla="*/ 2147483647 h 104"/>
              <a:gd name="T86" fmla="*/ 2147483647 w 164"/>
              <a:gd name="T87" fmla="*/ 2147483647 h 104"/>
              <a:gd name="T88" fmla="*/ 2147483647 w 164"/>
              <a:gd name="T89" fmla="*/ 2147483647 h 104"/>
              <a:gd name="T90" fmla="*/ 2147483647 w 164"/>
              <a:gd name="T91" fmla="*/ 2147483647 h 104"/>
              <a:gd name="T92" fmla="*/ 2147483647 w 164"/>
              <a:gd name="T93" fmla="*/ 2147483647 h 104"/>
              <a:gd name="T94" fmla="*/ 2147483647 w 164"/>
              <a:gd name="T95" fmla="*/ 2147483647 h 104"/>
              <a:gd name="T96" fmla="*/ 2147483647 w 164"/>
              <a:gd name="T97" fmla="*/ 2147483647 h 104"/>
              <a:gd name="T98" fmla="*/ 2147483647 w 164"/>
              <a:gd name="T99" fmla="*/ 2147483647 h 104"/>
              <a:gd name="T100" fmla="*/ 2147483647 w 164"/>
              <a:gd name="T101" fmla="*/ 2147483647 h 104"/>
              <a:gd name="T102" fmla="*/ 2147483647 w 164"/>
              <a:gd name="T103" fmla="*/ 2147483647 h 104"/>
              <a:gd name="T104" fmla="*/ 2147483647 w 164"/>
              <a:gd name="T105" fmla="*/ 2147483647 h 104"/>
              <a:gd name="T106" fmla="*/ 2147483647 w 164"/>
              <a:gd name="T107" fmla="*/ 2147483647 h 104"/>
              <a:gd name="T108" fmla="*/ 2147483647 w 164"/>
              <a:gd name="T109" fmla="*/ 214748364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4"/>
              <a:gd name="T166" fmla="*/ 0 h 104"/>
              <a:gd name="T167" fmla="*/ 164 w 164"/>
              <a:gd name="T168" fmla="*/ 104 h 1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5" name="Freeform 197"/>
          <p:cNvSpPr>
            <a:spLocks/>
          </p:cNvSpPr>
          <p:nvPr>
            <p:custDataLst>
              <p:tags r:id="rId124"/>
            </p:custDataLst>
          </p:nvPr>
        </p:nvSpPr>
        <p:spPr bwMode="auto">
          <a:xfrm>
            <a:off x="4061149" y="5400229"/>
            <a:ext cx="23440" cy="58043"/>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
              <a:gd name="T52" fmla="*/ 0 h 19"/>
              <a:gd name="T53" fmla="*/ 53 w 53"/>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6" name="Freeform 198"/>
          <p:cNvSpPr>
            <a:spLocks/>
          </p:cNvSpPr>
          <p:nvPr>
            <p:custDataLst>
              <p:tags r:id="rId125"/>
            </p:custDataLst>
          </p:nvPr>
        </p:nvSpPr>
        <p:spPr bwMode="auto">
          <a:xfrm>
            <a:off x="4025430" y="5380136"/>
            <a:ext cx="35719" cy="59160"/>
          </a:xfrm>
          <a:custGeom>
            <a:avLst/>
            <a:gdLst>
              <a:gd name="T0" fmla="*/ 0 w 80"/>
              <a:gd name="T1" fmla="*/ 0 h 18"/>
              <a:gd name="T2" fmla="*/ 2147483647 w 80"/>
              <a:gd name="T3" fmla="*/ 2147483647 h 18"/>
              <a:gd name="T4" fmla="*/ 2147483647 w 80"/>
              <a:gd name="T5" fmla="*/ 2147483647 h 18"/>
              <a:gd name="T6" fmla="*/ 2147483647 w 80"/>
              <a:gd name="T7" fmla="*/ 2147483647 h 18"/>
              <a:gd name="T8" fmla="*/ 2147483647 w 80"/>
              <a:gd name="T9" fmla="*/ 2147483647 h 18"/>
              <a:gd name="T10" fmla="*/ 2147483647 w 80"/>
              <a:gd name="T11" fmla="*/ 2147483647 h 18"/>
              <a:gd name="T12" fmla="*/ 2147483647 w 80"/>
              <a:gd name="T13" fmla="*/ 2147483647 h 18"/>
              <a:gd name="T14" fmla="*/ 2147483647 w 80"/>
              <a:gd name="T15" fmla="*/ 2147483647 h 18"/>
              <a:gd name="T16" fmla="*/ 2147483647 w 80"/>
              <a:gd name="T17" fmla="*/ 2147483647 h 18"/>
              <a:gd name="T18" fmla="*/ 2147483647 w 80"/>
              <a:gd name="T19" fmla="*/ 2147483647 h 18"/>
              <a:gd name="T20" fmla="*/ 2147483647 w 80"/>
              <a:gd name="T21" fmla="*/ 2147483647 h 18"/>
              <a:gd name="T22" fmla="*/ 2147483647 w 80"/>
              <a:gd name="T23" fmla="*/ 2147483647 h 18"/>
              <a:gd name="T24" fmla="*/ 2147483647 w 80"/>
              <a:gd name="T25" fmla="*/ 2147483647 h 18"/>
              <a:gd name="T26" fmla="*/ 2147483647 w 80"/>
              <a:gd name="T27" fmla="*/ 2147483647 h 18"/>
              <a:gd name="T28" fmla="*/ 2147483647 w 80"/>
              <a:gd name="T29" fmla="*/ 2147483647 h 18"/>
              <a:gd name="T30" fmla="*/ 2147483647 w 80"/>
              <a:gd name="T31" fmla="*/ 2147483647 h 18"/>
              <a:gd name="T32" fmla="*/ 2147483647 w 80"/>
              <a:gd name="T33" fmla="*/ 2147483647 h 18"/>
              <a:gd name="T34" fmla="*/ 2147483647 w 80"/>
              <a:gd name="T35" fmla="*/ 2147483647 h 18"/>
              <a:gd name="T36" fmla="*/ 2147483647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0"/>
              <a:gd name="T61" fmla="*/ 0 h 18"/>
              <a:gd name="T62" fmla="*/ 80 w 80"/>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7" name="Freeform 199"/>
          <p:cNvSpPr>
            <a:spLocks/>
          </p:cNvSpPr>
          <p:nvPr>
            <p:custDataLst>
              <p:tags r:id="rId126"/>
            </p:custDataLst>
          </p:nvPr>
        </p:nvSpPr>
        <p:spPr bwMode="auto">
          <a:xfrm>
            <a:off x="4025429" y="5358930"/>
            <a:ext cx="22324" cy="60275"/>
          </a:xfrm>
          <a:custGeom>
            <a:avLst/>
            <a:gdLst>
              <a:gd name="T0" fmla="*/ 2147483647 w 46"/>
              <a:gd name="T1" fmla="*/ 0 h 27"/>
              <a:gd name="T2" fmla="*/ 0 w 46"/>
              <a:gd name="T3" fmla="*/ 2147483647 h 27"/>
              <a:gd name="T4" fmla="*/ 2147483647 w 46"/>
              <a:gd name="T5" fmla="*/ 2147483647 h 27"/>
              <a:gd name="T6" fmla="*/ 2147483647 w 46"/>
              <a:gd name="T7" fmla="*/ 2147483647 h 27"/>
              <a:gd name="T8" fmla="*/ 2147483647 w 46"/>
              <a:gd name="T9" fmla="*/ 2147483647 h 27"/>
              <a:gd name="T10" fmla="*/ 2147483647 w 46"/>
              <a:gd name="T11" fmla="*/ 2147483647 h 27"/>
              <a:gd name="T12" fmla="*/ 2147483647 w 46"/>
              <a:gd name="T13" fmla="*/ 2147483647 h 27"/>
              <a:gd name="T14" fmla="*/ 2147483647 w 46"/>
              <a:gd name="T15" fmla="*/ 2147483647 h 27"/>
              <a:gd name="T16" fmla="*/ 2147483647 w 46"/>
              <a:gd name="T17" fmla="*/ 2147483647 h 27"/>
              <a:gd name="T18" fmla="*/ 2147483647 w 46"/>
              <a:gd name="T19" fmla="*/ 2147483647 h 27"/>
              <a:gd name="T20" fmla="*/ 2147483647 w 46"/>
              <a:gd name="T21" fmla="*/ 2147483647 h 27"/>
              <a:gd name="T22" fmla="*/ 2147483647 w 46"/>
              <a:gd name="T23" fmla="*/ 2147483647 h 27"/>
              <a:gd name="T24" fmla="*/ 2147483647 w 46"/>
              <a:gd name="T25" fmla="*/ 2147483647 h 27"/>
              <a:gd name="T26" fmla="*/ 2147483647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
              <a:gd name="T43" fmla="*/ 0 h 27"/>
              <a:gd name="T44" fmla="*/ 46 w 46"/>
              <a:gd name="T45" fmla="*/ 27 h 2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8" name="Freeform 200"/>
          <p:cNvSpPr>
            <a:spLocks/>
          </p:cNvSpPr>
          <p:nvPr>
            <p:custDataLst>
              <p:tags r:id="rId127"/>
            </p:custDataLst>
          </p:nvPr>
        </p:nvSpPr>
        <p:spPr bwMode="auto">
          <a:xfrm>
            <a:off x="3995292" y="5353348"/>
            <a:ext cx="25673" cy="60275"/>
          </a:xfrm>
          <a:custGeom>
            <a:avLst/>
            <a:gdLst>
              <a:gd name="T0" fmla="*/ 2147483647 w 54"/>
              <a:gd name="T1" fmla="*/ 0 h 39"/>
              <a:gd name="T2" fmla="*/ 2147483647 w 54"/>
              <a:gd name="T3" fmla="*/ 2147483647 h 39"/>
              <a:gd name="T4" fmla="*/ 2147483647 w 54"/>
              <a:gd name="T5" fmla="*/ 2147483647 h 39"/>
              <a:gd name="T6" fmla="*/ 2147483647 w 54"/>
              <a:gd name="T7" fmla="*/ 2147483647 h 39"/>
              <a:gd name="T8" fmla="*/ 2147483647 w 54"/>
              <a:gd name="T9" fmla="*/ 2147483647 h 39"/>
              <a:gd name="T10" fmla="*/ 2147483647 w 54"/>
              <a:gd name="T11" fmla="*/ 2147483647 h 39"/>
              <a:gd name="T12" fmla="*/ 0 w 54"/>
              <a:gd name="T13" fmla="*/ 2147483647 h 39"/>
              <a:gd name="T14" fmla="*/ 2147483647 w 54"/>
              <a:gd name="T15" fmla="*/ 2147483647 h 39"/>
              <a:gd name="T16" fmla="*/ 2147483647 w 54"/>
              <a:gd name="T17" fmla="*/ 2147483647 h 39"/>
              <a:gd name="T18" fmla="*/ 2147483647 w 54"/>
              <a:gd name="T19" fmla="*/ 2147483647 h 39"/>
              <a:gd name="T20" fmla="*/ 2147483647 w 54"/>
              <a:gd name="T21" fmla="*/ 2147483647 h 39"/>
              <a:gd name="T22" fmla="*/ 2147483647 w 54"/>
              <a:gd name="T23" fmla="*/ 2147483647 h 39"/>
              <a:gd name="T24" fmla="*/ 2147483647 w 54"/>
              <a:gd name="T25" fmla="*/ 2147483647 h 39"/>
              <a:gd name="T26" fmla="*/ 2147483647 w 54"/>
              <a:gd name="T27" fmla="*/ 2147483647 h 39"/>
              <a:gd name="T28" fmla="*/ 2147483647 w 54"/>
              <a:gd name="T29" fmla="*/ 2147483647 h 39"/>
              <a:gd name="T30" fmla="*/ 2147483647 w 54"/>
              <a:gd name="T31" fmla="*/ 2147483647 h 39"/>
              <a:gd name="T32" fmla="*/ 2147483647 w 54"/>
              <a:gd name="T33" fmla="*/ 2147483647 h 39"/>
              <a:gd name="T34" fmla="*/ 2147483647 w 54"/>
              <a:gd name="T35" fmla="*/ 2147483647 h 39"/>
              <a:gd name="T36" fmla="*/ 2147483647 w 54"/>
              <a:gd name="T37" fmla="*/ 2147483647 h 39"/>
              <a:gd name="T38" fmla="*/ 2147483647 w 54"/>
              <a:gd name="T39" fmla="*/ 2147483647 h 39"/>
              <a:gd name="T40" fmla="*/ 2147483647 w 54"/>
              <a:gd name="T41" fmla="*/ 2147483647 h 39"/>
              <a:gd name="T42" fmla="*/ 2147483647 w 54"/>
              <a:gd name="T43" fmla="*/ 2147483647 h 39"/>
              <a:gd name="T44" fmla="*/ 2147483647 w 54"/>
              <a:gd name="T45" fmla="*/ 2147483647 h 39"/>
              <a:gd name="T46" fmla="*/ 2147483647 w 54"/>
              <a:gd name="T47" fmla="*/ 2147483647 h 39"/>
              <a:gd name="T48" fmla="*/ 2147483647 w 54"/>
              <a:gd name="T49" fmla="*/ 2147483647 h 39"/>
              <a:gd name="T50" fmla="*/ 2147483647 w 54"/>
              <a:gd name="T51" fmla="*/ 2147483647 h 39"/>
              <a:gd name="T52" fmla="*/ 2147483647 w 54"/>
              <a:gd name="T53" fmla="*/ 2147483647 h 39"/>
              <a:gd name="T54" fmla="*/ 2147483647 w 54"/>
              <a:gd name="T55" fmla="*/ 2147483647 h 39"/>
              <a:gd name="T56" fmla="*/ 2147483647 w 54"/>
              <a:gd name="T57" fmla="*/ 2147483647 h 39"/>
              <a:gd name="T58" fmla="*/ 2147483647 w 54"/>
              <a:gd name="T59" fmla="*/ 2147483647 h 39"/>
              <a:gd name="T60" fmla="*/ 2147483647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
              <a:gd name="T94" fmla="*/ 0 h 39"/>
              <a:gd name="T95" fmla="*/ 54 w 54"/>
              <a:gd name="T96" fmla="*/ 39 h 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89" name="Freeform 201"/>
          <p:cNvSpPr>
            <a:spLocks/>
          </p:cNvSpPr>
          <p:nvPr>
            <p:custDataLst>
              <p:tags r:id="rId128"/>
            </p:custDataLst>
          </p:nvPr>
        </p:nvSpPr>
        <p:spPr bwMode="auto">
          <a:xfrm>
            <a:off x="3970734" y="5343303"/>
            <a:ext cx="27906" cy="59159"/>
          </a:xfrm>
          <a:custGeom>
            <a:avLst/>
            <a:gdLst>
              <a:gd name="T0" fmla="*/ 0 w 60"/>
              <a:gd name="T1" fmla="*/ 2147483647 h 15"/>
              <a:gd name="T2" fmla="*/ 2147483647 w 60"/>
              <a:gd name="T3" fmla="*/ 2147483647 h 15"/>
              <a:gd name="T4" fmla="*/ 2147483647 w 60"/>
              <a:gd name="T5" fmla="*/ 2147483647 h 15"/>
              <a:gd name="T6" fmla="*/ 2147483647 w 60"/>
              <a:gd name="T7" fmla="*/ 2147483647 h 15"/>
              <a:gd name="T8" fmla="*/ 2147483647 w 60"/>
              <a:gd name="T9" fmla="*/ 2147483647 h 15"/>
              <a:gd name="T10" fmla="*/ 2147483647 w 60"/>
              <a:gd name="T11" fmla="*/ 2147483647 h 15"/>
              <a:gd name="T12" fmla="*/ 2147483647 w 60"/>
              <a:gd name="T13" fmla="*/ 2147483647 h 15"/>
              <a:gd name="T14" fmla="*/ 2147483647 w 60"/>
              <a:gd name="T15" fmla="*/ 2147483647 h 15"/>
              <a:gd name="T16" fmla="*/ 2147483647 w 60"/>
              <a:gd name="T17" fmla="*/ 2147483647 h 15"/>
              <a:gd name="T18" fmla="*/ 2147483647 w 60"/>
              <a:gd name="T19" fmla="*/ 2147483647 h 15"/>
              <a:gd name="T20" fmla="*/ 2147483647 w 60"/>
              <a:gd name="T21" fmla="*/ 0 h 15"/>
              <a:gd name="T22" fmla="*/ 2147483647 w 60"/>
              <a:gd name="T23" fmla="*/ 0 h 15"/>
              <a:gd name="T24" fmla="*/ 2147483647 w 60"/>
              <a:gd name="T25" fmla="*/ 0 h 15"/>
              <a:gd name="T26" fmla="*/ 2147483647 w 60"/>
              <a:gd name="T27" fmla="*/ 0 h 15"/>
              <a:gd name="T28" fmla="*/ 2147483647 w 60"/>
              <a:gd name="T29" fmla="*/ 2147483647 h 15"/>
              <a:gd name="T30" fmla="*/ 2147483647 w 60"/>
              <a:gd name="T31" fmla="*/ 2147483647 h 15"/>
              <a:gd name="T32" fmla="*/ 2147483647 w 60"/>
              <a:gd name="T33" fmla="*/ 2147483647 h 15"/>
              <a:gd name="T34" fmla="*/ 2147483647 w 60"/>
              <a:gd name="T35" fmla="*/ 2147483647 h 15"/>
              <a:gd name="T36" fmla="*/ 0 w 60"/>
              <a:gd name="T37" fmla="*/ 2147483647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5"/>
              <a:gd name="T59" fmla="*/ 60 w 60"/>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0" name="Freeform 202"/>
          <p:cNvSpPr>
            <a:spLocks/>
          </p:cNvSpPr>
          <p:nvPr>
            <p:custDataLst>
              <p:tags r:id="rId129"/>
            </p:custDataLst>
          </p:nvPr>
        </p:nvSpPr>
        <p:spPr bwMode="auto">
          <a:xfrm>
            <a:off x="3946179" y="5331025"/>
            <a:ext cx="33486" cy="56927"/>
          </a:xfrm>
          <a:custGeom>
            <a:avLst/>
            <a:gdLst>
              <a:gd name="T0" fmla="*/ 2147483647 w 79"/>
              <a:gd name="T1" fmla="*/ 0 h 32"/>
              <a:gd name="T2" fmla="*/ 2147483647 w 79"/>
              <a:gd name="T3" fmla="*/ 2147483647 h 32"/>
              <a:gd name="T4" fmla="*/ 2147483647 w 79"/>
              <a:gd name="T5" fmla="*/ 2147483647 h 32"/>
              <a:gd name="T6" fmla="*/ 2147483647 w 79"/>
              <a:gd name="T7" fmla="*/ 2147483647 h 32"/>
              <a:gd name="T8" fmla="*/ 2147483647 w 79"/>
              <a:gd name="T9" fmla="*/ 2147483647 h 32"/>
              <a:gd name="T10" fmla="*/ 2147483647 w 79"/>
              <a:gd name="T11" fmla="*/ 2147483647 h 32"/>
              <a:gd name="T12" fmla="*/ 2147483647 w 79"/>
              <a:gd name="T13" fmla="*/ 2147483647 h 32"/>
              <a:gd name="T14" fmla="*/ 2147483647 w 79"/>
              <a:gd name="T15" fmla="*/ 2147483647 h 32"/>
              <a:gd name="T16" fmla="*/ 0 w 79"/>
              <a:gd name="T17" fmla="*/ 2147483647 h 32"/>
              <a:gd name="T18" fmla="*/ 2147483647 w 79"/>
              <a:gd name="T19" fmla="*/ 2147483647 h 32"/>
              <a:gd name="T20" fmla="*/ 2147483647 w 79"/>
              <a:gd name="T21" fmla="*/ 2147483647 h 32"/>
              <a:gd name="T22" fmla="*/ 2147483647 w 79"/>
              <a:gd name="T23" fmla="*/ 2147483647 h 32"/>
              <a:gd name="T24" fmla="*/ 2147483647 w 79"/>
              <a:gd name="T25" fmla="*/ 2147483647 h 32"/>
              <a:gd name="T26" fmla="*/ 2147483647 w 79"/>
              <a:gd name="T27" fmla="*/ 2147483647 h 32"/>
              <a:gd name="T28" fmla="*/ 2147483647 w 79"/>
              <a:gd name="T29" fmla="*/ 2147483647 h 32"/>
              <a:gd name="T30" fmla="*/ 2147483647 w 79"/>
              <a:gd name="T31" fmla="*/ 2147483647 h 32"/>
              <a:gd name="T32" fmla="*/ 2147483647 w 79"/>
              <a:gd name="T33" fmla="*/ 2147483647 h 32"/>
              <a:gd name="T34" fmla="*/ 2147483647 w 79"/>
              <a:gd name="T35" fmla="*/ 2147483647 h 32"/>
              <a:gd name="T36" fmla="*/ 2147483647 w 79"/>
              <a:gd name="T37" fmla="*/ 2147483647 h 32"/>
              <a:gd name="T38" fmla="*/ 2147483647 w 79"/>
              <a:gd name="T39" fmla="*/ 2147483647 h 32"/>
              <a:gd name="T40" fmla="*/ 2147483647 w 79"/>
              <a:gd name="T41" fmla="*/ 2147483647 h 32"/>
              <a:gd name="T42" fmla="*/ 2147483647 w 79"/>
              <a:gd name="T43" fmla="*/ 2147483647 h 32"/>
              <a:gd name="T44" fmla="*/ 2147483647 w 79"/>
              <a:gd name="T45" fmla="*/ 2147483647 h 32"/>
              <a:gd name="T46" fmla="*/ 2147483647 w 79"/>
              <a:gd name="T47" fmla="*/ 2147483647 h 32"/>
              <a:gd name="T48" fmla="*/ 2147483647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9"/>
              <a:gd name="T76" fmla="*/ 0 h 32"/>
              <a:gd name="T77" fmla="*/ 79 w 79"/>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1" name="Freeform 203"/>
          <p:cNvSpPr>
            <a:spLocks/>
          </p:cNvSpPr>
          <p:nvPr>
            <p:custDataLst>
              <p:tags r:id="rId130"/>
            </p:custDataLst>
          </p:nvPr>
        </p:nvSpPr>
        <p:spPr bwMode="auto">
          <a:xfrm>
            <a:off x="3940597" y="5312048"/>
            <a:ext cx="30137" cy="56926"/>
          </a:xfrm>
          <a:custGeom>
            <a:avLst/>
            <a:gdLst>
              <a:gd name="T0" fmla="*/ 2147483647 w 66"/>
              <a:gd name="T1" fmla="*/ 0 h 19"/>
              <a:gd name="T2" fmla="*/ 2147483647 w 66"/>
              <a:gd name="T3" fmla="*/ 2147483647 h 19"/>
              <a:gd name="T4" fmla="*/ 2147483647 w 66"/>
              <a:gd name="T5" fmla="*/ 2147483647 h 19"/>
              <a:gd name="T6" fmla="*/ 2147483647 w 66"/>
              <a:gd name="T7" fmla="*/ 2147483647 h 19"/>
              <a:gd name="T8" fmla="*/ 2147483647 w 66"/>
              <a:gd name="T9" fmla="*/ 2147483647 h 19"/>
              <a:gd name="T10" fmla="*/ 2147483647 w 66"/>
              <a:gd name="T11" fmla="*/ 2147483647 h 19"/>
              <a:gd name="T12" fmla="*/ 2147483647 w 66"/>
              <a:gd name="T13" fmla="*/ 2147483647 h 19"/>
              <a:gd name="T14" fmla="*/ 0 w 66"/>
              <a:gd name="T15" fmla="*/ 2147483647 h 19"/>
              <a:gd name="T16" fmla="*/ 0 w 66"/>
              <a:gd name="T17" fmla="*/ 2147483647 h 19"/>
              <a:gd name="T18" fmla="*/ 2147483647 w 66"/>
              <a:gd name="T19" fmla="*/ 2147483647 h 19"/>
              <a:gd name="T20" fmla="*/ 2147483647 w 66"/>
              <a:gd name="T21" fmla="*/ 2147483647 h 19"/>
              <a:gd name="T22" fmla="*/ 2147483647 w 66"/>
              <a:gd name="T23" fmla="*/ 2147483647 h 19"/>
              <a:gd name="T24" fmla="*/ 2147483647 w 66"/>
              <a:gd name="T25" fmla="*/ 2147483647 h 19"/>
              <a:gd name="T26" fmla="*/ 2147483647 w 66"/>
              <a:gd name="T27" fmla="*/ 2147483647 h 19"/>
              <a:gd name="T28" fmla="*/ 2147483647 w 66"/>
              <a:gd name="T29" fmla="*/ 2147483647 h 19"/>
              <a:gd name="T30" fmla="*/ 2147483647 w 66"/>
              <a:gd name="T31" fmla="*/ 2147483647 h 19"/>
              <a:gd name="T32" fmla="*/ 2147483647 w 66"/>
              <a:gd name="T33" fmla="*/ 2147483647 h 19"/>
              <a:gd name="T34" fmla="*/ 2147483647 w 66"/>
              <a:gd name="T35" fmla="*/ 2147483647 h 19"/>
              <a:gd name="T36" fmla="*/ 2147483647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19"/>
              <a:gd name="T59" fmla="*/ 66 w 66"/>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2" name="Freeform 204"/>
          <p:cNvSpPr>
            <a:spLocks/>
          </p:cNvSpPr>
          <p:nvPr>
            <p:custDataLst>
              <p:tags r:id="rId131"/>
            </p:custDataLst>
          </p:nvPr>
        </p:nvSpPr>
        <p:spPr bwMode="auto">
          <a:xfrm>
            <a:off x="3840138" y="5001743"/>
            <a:ext cx="25673" cy="60275"/>
          </a:xfrm>
          <a:custGeom>
            <a:avLst/>
            <a:gdLst>
              <a:gd name="T0" fmla="*/ 2147483647 w 53"/>
              <a:gd name="T1" fmla="*/ 0 h 80"/>
              <a:gd name="T2" fmla="*/ 2147483647 w 53"/>
              <a:gd name="T3" fmla="*/ 2147483647 h 80"/>
              <a:gd name="T4" fmla="*/ 2147483647 w 53"/>
              <a:gd name="T5" fmla="*/ 2147483647 h 80"/>
              <a:gd name="T6" fmla="*/ 2147483647 w 53"/>
              <a:gd name="T7" fmla="*/ 2147483647 h 80"/>
              <a:gd name="T8" fmla="*/ 2147483647 w 53"/>
              <a:gd name="T9" fmla="*/ 2147483647 h 80"/>
              <a:gd name="T10" fmla="*/ 0 w 53"/>
              <a:gd name="T11" fmla="*/ 2147483647 h 80"/>
              <a:gd name="T12" fmla="*/ 0 w 53"/>
              <a:gd name="T13" fmla="*/ 2147483647 h 80"/>
              <a:gd name="T14" fmla="*/ 0 w 53"/>
              <a:gd name="T15" fmla="*/ 2147483647 h 80"/>
              <a:gd name="T16" fmla="*/ 2147483647 w 53"/>
              <a:gd name="T17" fmla="*/ 2147483647 h 80"/>
              <a:gd name="T18" fmla="*/ 2147483647 w 53"/>
              <a:gd name="T19" fmla="*/ 2147483647 h 80"/>
              <a:gd name="T20" fmla="*/ 2147483647 w 53"/>
              <a:gd name="T21" fmla="*/ 2147483647 h 80"/>
              <a:gd name="T22" fmla="*/ 2147483647 w 53"/>
              <a:gd name="T23" fmla="*/ 2147483647 h 80"/>
              <a:gd name="T24" fmla="*/ 2147483647 w 53"/>
              <a:gd name="T25" fmla="*/ 2147483647 h 80"/>
              <a:gd name="T26" fmla="*/ 2147483647 w 53"/>
              <a:gd name="T27" fmla="*/ 2147483647 h 80"/>
              <a:gd name="T28" fmla="*/ 2147483647 w 53"/>
              <a:gd name="T29" fmla="*/ 2147483647 h 80"/>
              <a:gd name="T30" fmla="*/ 2147483647 w 53"/>
              <a:gd name="T31" fmla="*/ 2147483647 h 80"/>
              <a:gd name="T32" fmla="*/ 2147483647 w 53"/>
              <a:gd name="T33" fmla="*/ 2147483647 h 80"/>
              <a:gd name="T34" fmla="*/ 2147483647 w 53"/>
              <a:gd name="T35" fmla="*/ 2147483647 h 80"/>
              <a:gd name="T36" fmla="*/ 2147483647 w 53"/>
              <a:gd name="T37" fmla="*/ 2147483647 h 80"/>
              <a:gd name="T38" fmla="*/ 2147483647 w 53"/>
              <a:gd name="T39" fmla="*/ 2147483647 h 80"/>
              <a:gd name="T40" fmla="*/ 2147483647 w 53"/>
              <a:gd name="T41" fmla="*/ 2147483647 h 80"/>
              <a:gd name="T42" fmla="*/ 2147483647 w 53"/>
              <a:gd name="T43" fmla="*/ 2147483647 h 80"/>
              <a:gd name="T44" fmla="*/ 2147483647 w 53"/>
              <a:gd name="T45" fmla="*/ 2147483647 h 80"/>
              <a:gd name="T46" fmla="*/ 2147483647 w 53"/>
              <a:gd name="T47" fmla="*/ 2147483647 h 80"/>
              <a:gd name="T48" fmla="*/ 2147483647 w 53"/>
              <a:gd name="T49" fmla="*/ 2147483647 h 80"/>
              <a:gd name="T50" fmla="*/ 2147483647 w 53"/>
              <a:gd name="T51" fmla="*/ 2147483647 h 80"/>
              <a:gd name="T52" fmla="*/ 2147483647 w 53"/>
              <a:gd name="T53" fmla="*/ 2147483647 h 80"/>
              <a:gd name="T54" fmla="*/ 2147483647 w 53"/>
              <a:gd name="T55" fmla="*/ 2147483647 h 80"/>
              <a:gd name="T56" fmla="*/ 2147483647 w 53"/>
              <a:gd name="T57" fmla="*/ 2147483647 h 80"/>
              <a:gd name="T58" fmla="*/ 2147483647 w 53"/>
              <a:gd name="T59" fmla="*/ 2147483647 h 80"/>
              <a:gd name="T60" fmla="*/ 2147483647 w 53"/>
              <a:gd name="T61" fmla="*/ 2147483647 h 80"/>
              <a:gd name="T62" fmla="*/ 2147483647 w 53"/>
              <a:gd name="T63" fmla="*/ 2147483647 h 80"/>
              <a:gd name="T64" fmla="*/ 2147483647 w 53"/>
              <a:gd name="T65" fmla="*/ 2147483647 h 80"/>
              <a:gd name="T66" fmla="*/ 2147483647 w 53"/>
              <a:gd name="T67" fmla="*/ 2147483647 h 80"/>
              <a:gd name="T68" fmla="*/ 2147483647 w 53"/>
              <a:gd name="T69" fmla="*/ 2147483647 h 80"/>
              <a:gd name="T70" fmla="*/ 2147483647 w 53"/>
              <a:gd name="T71" fmla="*/ 2147483647 h 80"/>
              <a:gd name="T72" fmla="*/ 2147483647 w 53"/>
              <a:gd name="T73" fmla="*/ 2147483647 h 80"/>
              <a:gd name="T74" fmla="*/ 2147483647 w 53"/>
              <a:gd name="T75" fmla="*/ 2147483647 h 80"/>
              <a:gd name="T76" fmla="*/ 2147483647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80"/>
              <a:gd name="T119" fmla="*/ 53 w 53"/>
              <a:gd name="T120" fmla="*/ 80 h 8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3" name="Freeform 205"/>
          <p:cNvSpPr>
            <a:spLocks/>
          </p:cNvSpPr>
          <p:nvPr>
            <p:custDataLst>
              <p:tags r:id="rId132"/>
            </p:custDataLst>
          </p:nvPr>
        </p:nvSpPr>
        <p:spPr bwMode="auto">
          <a:xfrm>
            <a:off x="3870276" y="5097736"/>
            <a:ext cx="17860" cy="53578"/>
          </a:xfrm>
          <a:custGeom>
            <a:avLst/>
            <a:gdLst>
              <a:gd name="T0" fmla="*/ 0 w 41"/>
              <a:gd name="T1" fmla="*/ 2147483647 h 43"/>
              <a:gd name="T2" fmla="*/ 2147483647 w 41"/>
              <a:gd name="T3" fmla="*/ 2147483647 h 43"/>
              <a:gd name="T4" fmla="*/ 2147483647 w 41"/>
              <a:gd name="T5" fmla="*/ 2147483647 h 43"/>
              <a:gd name="T6" fmla="*/ 2147483647 w 41"/>
              <a:gd name="T7" fmla="*/ 2147483647 h 43"/>
              <a:gd name="T8" fmla="*/ 2147483647 w 41"/>
              <a:gd name="T9" fmla="*/ 0 h 43"/>
              <a:gd name="T10" fmla="*/ 2147483647 w 41"/>
              <a:gd name="T11" fmla="*/ 2147483647 h 43"/>
              <a:gd name="T12" fmla="*/ 2147483647 w 41"/>
              <a:gd name="T13" fmla="*/ 2147483647 h 43"/>
              <a:gd name="T14" fmla="*/ 2147483647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2147483647 h 43"/>
              <a:gd name="T24" fmla="*/ 0 w 41"/>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
              <a:gd name="T40" fmla="*/ 0 h 43"/>
              <a:gd name="T41" fmla="*/ 41 w 41"/>
              <a:gd name="T42" fmla="*/ 43 h 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4" name="Freeform 206"/>
          <p:cNvSpPr>
            <a:spLocks/>
          </p:cNvSpPr>
          <p:nvPr>
            <p:custDataLst>
              <p:tags r:id="rId133"/>
            </p:custDataLst>
          </p:nvPr>
        </p:nvSpPr>
        <p:spPr bwMode="auto">
          <a:xfrm>
            <a:off x="3874741" y="5120061"/>
            <a:ext cx="7814" cy="58043"/>
          </a:xfrm>
          <a:custGeom>
            <a:avLst/>
            <a:gdLst>
              <a:gd name="T0" fmla="*/ 2147483647 w 20"/>
              <a:gd name="T1" fmla="*/ 0 h 24"/>
              <a:gd name="T2" fmla="*/ 0 w 20"/>
              <a:gd name="T3" fmla="*/ 0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2147483647 h 24"/>
              <a:gd name="T18" fmla="*/ 2147483647 w 20"/>
              <a:gd name="T19" fmla="*/ 2147483647 h 24"/>
              <a:gd name="T20" fmla="*/ 214748364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4"/>
              <a:gd name="T35" fmla="*/ 20 w 20"/>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5" name="Freeform 207"/>
          <p:cNvSpPr>
            <a:spLocks/>
          </p:cNvSpPr>
          <p:nvPr>
            <p:custDataLst>
              <p:tags r:id="rId134"/>
            </p:custDataLst>
          </p:nvPr>
        </p:nvSpPr>
        <p:spPr bwMode="auto">
          <a:xfrm>
            <a:off x="3889252" y="5181452"/>
            <a:ext cx="17860" cy="60275"/>
          </a:xfrm>
          <a:custGeom>
            <a:avLst/>
            <a:gdLst>
              <a:gd name="T0" fmla="*/ 0 w 39"/>
              <a:gd name="T1" fmla="*/ 2147483647 h 43"/>
              <a:gd name="T2" fmla="*/ 2147483647 w 39"/>
              <a:gd name="T3" fmla="*/ 2147483647 h 43"/>
              <a:gd name="T4" fmla="*/ 2147483647 w 39"/>
              <a:gd name="T5" fmla="*/ 2147483647 h 43"/>
              <a:gd name="T6" fmla="*/ 2147483647 w 39"/>
              <a:gd name="T7" fmla="*/ 2147483647 h 43"/>
              <a:gd name="T8" fmla="*/ 2147483647 w 39"/>
              <a:gd name="T9" fmla="*/ 2147483647 h 43"/>
              <a:gd name="T10" fmla="*/ 2147483647 w 39"/>
              <a:gd name="T11" fmla="*/ 2147483647 h 43"/>
              <a:gd name="T12" fmla="*/ 2147483647 w 39"/>
              <a:gd name="T13" fmla="*/ 2147483647 h 43"/>
              <a:gd name="T14" fmla="*/ 2147483647 w 39"/>
              <a:gd name="T15" fmla="*/ 2147483647 h 43"/>
              <a:gd name="T16" fmla="*/ 2147483647 w 39"/>
              <a:gd name="T17" fmla="*/ 2147483647 h 43"/>
              <a:gd name="T18" fmla="*/ 2147483647 w 39"/>
              <a:gd name="T19" fmla="*/ 2147483647 h 43"/>
              <a:gd name="T20" fmla="*/ 2147483647 w 39"/>
              <a:gd name="T21" fmla="*/ 2147483647 h 43"/>
              <a:gd name="T22" fmla="*/ 2147483647 w 39"/>
              <a:gd name="T23" fmla="*/ 2147483647 h 43"/>
              <a:gd name="T24" fmla="*/ 2147483647 w 39"/>
              <a:gd name="T25" fmla="*/ 0 h 43"/>
              <a:gd name="T26" fmla="*/ 2147483647 w 39"/>
              <a:gd name="T27" fmla="*/ 2147483647 h 43"/>
              <a:gd name="T28" fmla="*/ 2147483647 w 39"/>
              <a:gd name="T29" fmla="*/ 2147483647 h 43"/>
              <a:gd name="T30" fmla="*/ 0 w 39"/>
              <a:gd name="T31" fmla="*/ 2147483647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
              <a:gd name="T49" fmla="*/ 0 h 43"/>
              <a:gd name="T50" fmla="*/ 39 w 39"/>
              <a:gd name="T51" fmla="*/ 43 h 4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6" name="Freeform 208"/>
          <p:cNvSpPr>
            <a:spLocks/>
          </p:cNvSpPr>
          <p:nvPr>
            <p:custDataLst>
              <p:tags r:id="rId135"/>
            </p:custDataLst>
          </p:nvPr>
        </p:nvSpPr>
        <p:spPr bwMode="auto">
          <a:xfrm>
            <a:off x="3876973" y="5194846"/>
            <a:ext cx="26789" cy="58043"/>
          </a:xfrm>
          <a:custGeom>
            <a:avLst/>
            <a:gdLst>
              <a:gd name="T0" fmla="*/ 2147483647 w 55"/>
              <a:gd name="T1" fmla="*/ 2147483647 h 62"/>
              <a:gd name="T2" fmla="*/ 2147483647 w 55"/>
              <a:gd name="T3" fmla="*/ 0 h 62"/>
              <a:gd name="T4" fmla="*/ 2147483647 w 55"/>
              <a:gd name="T5" fmla="*/ 2147483647 h 62"/>
              <a:gd name="T6" fmla="*/ 2147483647 w 55"/>
              <a:gd name="T7" fmla="*/ 2147483647 h 62"/>
              <a:gd name="T8" fmla="*/ 0 w 55"/>
              <a:gd name="T9" fmla="*/ 2147483647 h 62"/>
              <a:gd name="T10" fmla="*/ 0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2147483647 w 55"/>
              <a:gd name="T25" fmla="*/ 2147483647 h 62"/>
              <a:gd name="T26" fmla="*/ 2147483647 w 55"/>
              <a:gd name="T27" fmla="*/ 2147483647 h 62"/>
              <a:gd name="T28" fmla="*/ 2147483647 w 55"/>
              <a:gd name="T29" fmla="*/ 2147483647 h 62"/>
              <a:gd name="T30" fmla="*/ 2147483647 w 55"/>
              <a:gd name="T31" fmla="*/ 2147483647 h 62"/>
              <a:gd name="T32" fmla="*/ 2147483647 w 55"/>
              <a:gd name="T33" fmla="*/ 2147483647 h 62"/>
              <a:gd name="T34" fmla="*/ 2147483647 w 55"/>
              <a:gd name="T35" fmla="*/ 2147483647 h 62"/>
              <a:gd name="T36" fmla="*/ 2147483647 w 55"/>
              <a:gd name="T37" fmla="*/ 2147483647 h 62"/>
              <a:gd name="T38" fmla="*/ 2147483647 w 55"/>
              <a:gd name="T39" fmla="*/ 2147483647 h 62"/>
              <a:gd name="T40" fmla="*/ 2147483647 w 55"/>
              <a:gd name="T41" fmla="*/ 2147483647 h 62"/>
              <a:gd name="T42" fmla="*/ 2147483647 w 55"/>
              <a:gd name="T43" fmla="*/ 2147483647 h 62"/>
              <a:gd name="T44" fmla="*/ 2147483647 w 55"/>
              <a:gd name="T45" fmla="*/ 2147483647 h 62"/>
              <a:gd name="T46" fmla="*/ 2147483647 w 55"/>
              <a:gd name="T47" fmla="*/ 2147483647 h 62"/>
              <a:gd name="T48" fmla="*/ 2147483647 w 55"/>
              <a:gd name="T49" fmla="*/ 2147483647 h 62"/>
              <a:gd name="T50" fmla="*/ 2147483647 w 55"/>
              <a:gd name="T51" fmla="*/ 2147483647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62"/>
              <a:gd name="T80" fmla="*/ 55 w 55"/>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7" name="Freeform 209"/>
          <p:cNvSpPr>
            <a:spLocks/>
          </p:cNvSpPr>
          <p:nvPr>
            <p:custDataLst>
              <p:tags r:id="rId136"/>
            </p:custDataLst>
          </p:nvPr>
        </p:nvSpPr>
        <p:spPr bwMode="auto">
          <a:xfrm>
            <a:off x="3907112" y="5227217"/>
            <a:ext cx="11162" cy="59159"/>
          </a:xfrm>
          <a:custGeom>
            <a:avLst/>
            <a:gdLst>
              <a:gd name="T0" fmla="*/ 2147483647 w 35"/>
              <a:gd name="T1" fmla="*/ 2147483647 h 43"/>
              <a:gd name="T2" fmla="*/ 2147483647 w 35"/>
              <a:gd name="T3" fmla="*/ 0 h 43"/>
              <a:gd name="T4" fmla="*/ 2147483647 w 35"/>
              <a:gd name="T5" fmla="*/ 2147483647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2147483647 w 35"/>
              <a:gd name="T25" fmla="*/ 2147483647 h 43"/>
              <a:gd name="T26" fmla="*/ 2147483647 w 35"/>
              <a:gd name="T27" fmla="*/ 2147483647 h 43"/>
              <a:gd name="T28" fmla="*/ 2147483647 w 35"/>
              <a:gd name="T29" fmla="*/ 2147483647 h 43"/>
              <a:gd name="T30" fmla="*/ 2147483647 w 35"/>
              <a:gd name="T31" fmla="*/ 2147483647 h 43"/>
              <a:gd name="T32" fmla="*/ 2147483647 w 35"/>
              <a:gd name="T33" fmla="*/ 2147483647 h 43"/>
              <a:gd name="T34" fmla="*/ 2147483647 w 35"/>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
              <a:gd name="T55" fmla="*/ 0 h 43"/>
              <a:gd name="T56" fmla="*/ 35 w 35"/>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8" name="Freeform 210"/>
          <p:cNvSpPr>
            <a:spLocks/>
          </p:cNvSpPr>
          <p:nvPr>
            <p:custDataLst>
              <p:tags r:id="rId137"/>
            </p:custDataLst>
          </p:nvPr>
        </p:nvSpPr>
        <p:spPr bwMode="auto">
          <a:xfrm>
            <a:off x="3903763" y="5260703"/>
            <a:ext cx="20092" cy="55811"/>
          </a:xfrm>
          <a:custGeom>
            <a:avLst/>
            <a:gdLst>
              <a:gd name="T0" fmla="*/ 2147483647 w 53"/>
              <a:gd name="T1" fmla="*/ 0 h 21"/>
              <a:gd name="T2" fmla="*/ 2147483647 w 53"/>
              <a:gd name="T3" fmla="*/ 2147483647 h 21"/>
              <a:gd name="T4" fmla="*/ 2147483647 w 53"/>
              <a:gd name="T5" fmla="*/ 2147483647 h 21"/>
              <a:gd name="T6" fmla="*/ 2147483647 w 53"/>
              <a:gd name="T7" fmla="*/ 2147483647 h 21"/>
              <a:gd name="T8" fmla="*/ 2147483647 w 53"/>
              <a:gd name="T9" fmla="*/ 2147483647 h 21"/>
              <a:gd name="T10" fmla="*/ 2147483647 w 53"/>
              <a:gd name="T11" fmla="*/ 2147483647 h 21"/>
              <a:gd name="T12" fmla="*/ 2147483647 w 53"/>
              <a:gd name="T13" fmla="*/ 2147483647 h 21"/>
              <a:gd name="T14" fmla="*/ 2147483647 w 53"/>
              <a:gd name="T15" fmla="*/ 2147483647 h 21"/>
              <a:gd name="T16" fmla="*/ 0 w 53"/>
              <a:gd name="T17" fmla="*/ 2147483647 h 21"/>
              <a:gd name="T18" fmla="*/ 2147483647 w 53"/>
              <a:gd name="T19" fmla="*/ 2147483647 h 21"/>
              <a:gd name="T20" fmla="*/ 2147483647 w 53"/>
              <a:gd name="T21" fmla="*/ 2147483647 h 21"/>
              <a:gd name="T22" fmla="*/ 2147483647 w 53"/>
              <a:gd name="T23" fmla="*/ 2147483647 h 21"/>
              <a:gd name="T24" fmla="*/ 2147483647 w 53"/>
              <a:gd name="T25" fmla="*/ 2147483647 h 21"/>
              <a:gd name="T26" fmla="*/ 2147483647 w 53"/>
              <a:gd name="T27" fmla="*/ 2147483647 h 21"/>
              <a:gd name="T28" fmla="*/ 2147483647 w 53"/>
              <a:gd name="T29" fmla="*/ 2147483647 h 21"/>
              <a:gd name="T30" fmla="*/ 214748364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21"/>
              <a:gd name="T50" fmla="*/ 53 w 53"/>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499" name="Freeform 211"/>
          <p:cNvSpPr>
            <a:spLocks/>
          </p:cNvSpPr>
          <p:nvPr>
            <p:custDataLst>
              <p:tags r:id="rId138"/>
            </p:custDataLst>
          </p:nvPr>
        </p:nvSpPr>
        <p:spPr bwMode="auto">
          <a:xfrm>
            <a:off x="3927203" y="5275214"/>
            <a:ext cx="17860" cy="56927"/>
          </a:xfrm>
          <a:custGeom>
            <a:avLst/>
            <a:gdLst>
              <a:gd name="T0" fmla="*/ 2147483647 w 43"/>
              <a:gd name="T1" fmla="*/ 0 h 38"/>
              <a:gd name="T2" fmla="*/ 2147483647 w 43"/>
              <a:gd name="T3" fmla="*/ 0 h 38"/>
              <a:gd name="T4" fmla="*/ 2147483647 w 43"/>
              <a:gd name="T5" fmla="*/ 0 h 38"/>
              <a:gd name="T6" fmla="*/ 2147483647 w 43"/>
              <a:gd name="T7" fmla="*/ 0 h 38"/>
              <a:gd name="T8" fmla="*/ 0 w 43"/>
              <a:gd name="T9" fmla="*/ 2147483647 h 38"/>
              <a:gd name="T10" fmla="*/ 0 w 43"/>
              <a:gd name="T11" fmla="*/ 2147483647 h 38"/>
              <a:gd name="T12" fmla="*/ 0 w 43"/>
              <a:gd name="T13" fmla="*/ 2147483647 h 38"/>
              <a:gd name="T14" fmla="*/ 2147483647 w 43"/>
              <a:gd name="T15" fmla="*/ 2147483647 h 38"/>
              <a:gd name="T16" fmla="*/ 2147483647 w 43"/>
              <a:gd name="T17" fmla="*/ 2147483647 h 38"/>
              <a:gd name="T18" fmla="*/ 2147483647 w 43"/>
              <a:gd name="T19" fmla="*/ 2147483647 h 38"/>
              <a:gd name="T20" fmla="*/ 2147483647 w 43"/>
              <a:gd name="T21" fmla="*/ 2147483647 h 38"/>
              <a:gd name="T22" fmla="*/ 2147483647 w 43"/>
              <a:gd name="T23" fmla="*/ 2147483647 h 38"/>
              <a:gd name="T24" fmla="*/ 2147483647 w 43"/>
              <a:gd name="T25" fmla="*/ 2147483647 h 38"/>
              <a:gd name="T26" fmla="*/ 2147483647 w 43"/>
              <a:gd name="T27" fmla="*/ 2147483647 h 38"/>
              <a:gd name="T28" fmla="*/ 2147483647 w 43"/>
              <a:gd name="T29" fmla="*/ 2147483647 h 38"/>
              <a:gd name="T30" fmla="*/ 2147483647 w 43"/>
              <a:gd name="T31" fmla="*/ 2147483647 h 38"/>
              <a:gd name="T32" fmla="*/ 2147483647 w 43"/>
              <a:gd name="T33" fmla="*/ 2147483647 h 38"/>
              <a:gd name="T34" fmla="*/ 2147483647 w 43"/>
              <a:gd name="T35" fmla="*/ 2147483647 h 38"/>
              <a:gd name="T36" fmla="*/ 2147483647 w 43"/>
              <a:gd name="T37" fmla="*/ 2147483647 h 38"/>
              <a:gd name="T38" fmla="*/ 2147483647 w 43"/>
              <a:gd name="T39" fmla="*/ 2147483647 h 38"/>
              <a:gd name="T40" fmla="*/ 2147483647 w 43"/>
              <a:gd name="T41" fmla="*/ 2147483647 h 38"/>
              <a:gd name="T42" fmla="*/ 2147483647 w 43"/>
              <a:gd name="T43" fmla="*/ 2147483647 h 38"/>
              <a:gd name="T44" fmla="*/ 2147483647 w 43"/>
              <a:gd name="T45" fmla="*/ 2147483647 h 38"/>
              <a:gd name="T46" fmla="*/ 2147483647 w 43"/>
              <a:gd name="T47" fmla="*/ 2147483647 h 38"/>
              <a:gd name="T48" fmla="*/ 2147483647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
              <a:gd name="T76" fmla="*/ 0 h 38"/>
              <a:gd name="T77" fmla="*/ 43 w 43"/>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0" name="Freeform 212"/>
          <p:cNvSpPr>
            <a:spLocks/>
          </p:cNvSpPr>
          <p:nvPr>
            <p:custDataLst>
              <p:tags r:id="rId139"/>
            </p:custDataLst>
          </p:nvPr>
        </p:nvSpPr>
        <p:spPr bwMode="auto">
          <a:xfrm>
            <a:off x="3929436" y="5304236"/>
            <a:ext cx="5581" cy="56927"/>
          </a:xfrm>
          <a:custGeom>
            <a:avLst/>
            <a:gdLst>
              <a:gd name="T0" fmla="*/ 0 w 20"/>
              <a:gd name="T1" fmla="*/ 0 h 5"/>
              <a:gd name="T2" fmla="*/ 2147483647 w 20"/>
              <a:gd name="T3" fmla="*/ 2147483647 h 5"/>
              <a:gd name="T4" fmla="*/ 2147483647 w 20"/>
              <a:gd name="T5" fmla="*/ 2147483647 h 5"/>
              <a:gd name="T6" fmla="*/ 2147483647 w 20"/>
              <a:gd name="T7" fmla="*/ 2147483647 h 5"/>
              <a:gd name="T8" fmla="*/ 2147483647 w 20"/>
              <a:gd name="T9" fmla="*/ 2147483647 h 5"/>
              <a:gd name="T10" fmla="*/ 2147483647 w 20"/>
              <a:gd name="T11" fmla="*/ 2147483647 h 5"/>
              <a:gd name="T12" fmla="*/ 2147483647 w 20"/>
              <a:gd name="T13" fmla="*/ 2147483647 h 5"/>
              <a:gd name="T14" fmla="*/ 2147483647 w 20"/>
              <a:gd name="T15" fmla="*/ 2147483647 h 5"/>
              <a:gd name="T16" fmla="*/ 2147483647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5"/>
              <a:gd name="T32" fmla="*/ 20 w 2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1" name="Freeform 213"/>
          <p:cNvSpPr>
            <a:spLocks/>
          </p:cNvSpPr>
          <p:nvPr>
            <p:custDataLst>
              <p:tags r:id="rId140"/>
            </p:custDataLst>
          </p:nvPr>
        </p:nvSpPr>
        <p:spPr bwMode="auto">
          <a:xfrm>
            <a:off x="4004222" y="5373441"/>
            <a:ext cx="34603" cy="56927"/>
          </a:xfrm>
          <a:custGeom>
            <a:avLst/>
            <a:gdLst>
              <a:gd name="T0" fmla="*/ 2147483647 w 73"/>
              <a:gd name="T1" fmla="*/ 0 h 22"/>
              <a:gd name="T2" fmla="*/ 2147483647 w 73"/>
              <a:gd name="T3" fmla="*/ 2147483647 h 22"/>
              <a:gd name="T4" fmla="*/ 2147483647 w 73"/>
              <a:gd name="T5" fmla="*/ 2147483647 h 22"/>
              <a:gd name="T6" fmla="*/ 2147483647 w 73"/>
              <a:gd name="T7" fmla="*/ 2147483647 h 22"/>
              <a:gd name="T8" fmla="*/ 2147483647 w 73"/>
              <a:gd name="T9" fmla="*/ 2147483647 h 22"/>
              <a:gd name="T10" fmla="*/ 2147483647 w 73"/>
              <a:gd name="T11" fmla="*/ 2147483647 h 22"/>
              <a:gd name="T12" fmla="*/ 0 w 73"/>
              <a:gd name="T13" fmla="*/ 2147483647 h 22"/>
              <a:gd name="T14" fmla="*/ 2147483647 w 73"/>
              <a:gd name="T15" fmla="*/ 2147483647 h 22"/>
              <a:gd name="T16" fmla="*/ 2147483647 w 73"/>
              <a:gd name="T17" fmla="*/ 2147483647 h 22"/>
              <a:gd name="T18" fmla="*/ 2147483647 w 73"/>
              <a:gd name="T19" fmla="*/ 2147483647 h 22"/>
              <a:gd name="T20" fmla="*/ 2147483647 w 73"/>
              <a:gd name="T21" fmla="*/ 2147483647 h 22"/>
              <a:gd name="T22" fmla="*/ 2147483647 w 73"/>
              <a:gd name="T23" fmla="*/ 2147483647 h 22"/>
              <a:gd name="T24" fmla="*/ 2147483647 w 73"/>
              <a:gd name="T25" fmla="*/ 2147483647 h 22"/>
              <a:gd name="T26" fmla="*/ 2147483647 w 73"/>
              <a:gd name="T27" fmla="*/ 2147483647 h 22"/>
              <a:gd name="T28" fmla="*/ 2147483647 w 73"/>
              <a:gd name="T29" fmla="*/ 2147483647 h 22"/>
              <a:gd name="T30" fmla="*/ 2147483647 w 73"/>
              <a:gd name="T31" fmla="*/ 2147483647 h 22"/>
              <a:gd name="T32" fmla="*/ 2147483647 w 73"/>
              <a:gd name="T33" fmla="*/ 2147483647 h 22"/>
              <a:gd name="T34" fmla="*/ 2147483647 w 73"/>
              <a:gd name="T35" fmla="*/ 2147483647 h 22"/>
              <a:gd name="T36" fmla="*/ 214748364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3"/>
              <a:gd name="T58" fmla="*/ 0 h 22"/>
              <a:gd name="T59" fmla="*/ 73 w 73"/>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2" name="Freeform 214"/>
          <p:cNvSpPr>
            <a:spLocks/>
          </p:cNvSpPr>
          <p:nvPr>
            <p:custDataLst>
              <p:tags r:id="rId141"/>
            </p:custDataLst>
          </p:nvPr>
        </p:nvSpPr>
        <p:spPr bwMode="auto">
          <a:xfrm>
            <a:off x="4042173" y="5315397"/>
            <a:ext cx="123900" cy="99343"/>
          </a:xfrm>
          <a:custGeom>
            <a:avLst/>
            <a:gdLst>
              <a:gd name="T0" fmla="*/ 2147483647 w 281"/>
              <a:gd name="T1" fmla="*/ 2147483647 h 193"/>
              <a:gd name="T2" fmla="*/ 2147483647 w 281"/>
              <a:gd name="T3" fmla="*/ 2147483647 h 193"/>
              <a:gd name="T4" fmla="*/ 2147483647 w 281"/>
              <a:gd name="T5" fmla="*/ 2147483647 h 193"/>
              <a:gd name="T6" fmla="*/ 2147483647 w 281"/>
              <a:gd name="T7" fmla="*/ 2147483647 h 193"/>
              <a:gd name="T8" fmla="*/ 2147483647 w 281"/>
              <a:gd name="T9" fmla="*/ 2147483647 h 193"/>
              <a:gd name="T10" fmla="*/ 2147483647 w 281"/>
              <a:gd name="T11" fmla="*/ 2147483647 h 193"/>
              <a:gd name="T12" fmla="*/ 2147483647 w 281"/>
              <a:gd name="T13" fmla="*/ 2147483647 h 193"/>
              <a:gd name="T14" fmla="*/ 2147483647 w 281"/>
              <a:gd name="T15" fmla="*/ 2147483647 h 193"/>
              <a:gd name="T16" fmla="*/ 2147483647 w 281"/>
              <a:gd name="T17" fmla="*/ 2147483647 h 193"/>
              <a:gd name="T18" fmla="*/ 2147483647 w 281"/>
              <a:gd name="T19" fmla="*/ 0 h 193"/>
              <a:gd name="T20" fmla="*/ 2147483647 w 281"/>
              <a:gd name="T21" fmla="*/ 2147483647 h 193"/>
              <a:gd name="T22" fmla="*/ 2147483647 w 281"/>
              <a:gd name="T23" fmla="*/ 2147483647 h 193"/>
              <a:gd name="T24" fmla="*/ 2147483647 w 281"/>
              <a:gd name="T25" fmla="*/ 2147483647 h 193"/>
              <a:gd name="T26" fmla="*/ 0 w 281"/>
              <a:gd name="T27" fmla="*/ 2147483647 h 193"/>
              <a:gd name="T28" fmla="*/ 2147483647 w 281"/>
              <a:gd name="T29" fmla="*/ 2147483647 h 193"/>
              <a:gd name="T30" fmla="*/ 2147483647 w 281"/>
              <a:gd name="T31" fmla="*/ 2147483647 h 193"/>
              <a:gd name="T32" fmla="*/ 2147483647 w 281"/>
              <a:gd name="T33" fmla="*/ 2147483647 h 193"/>
              <a:gd name="T34" fmla="*/ 2147483647 w 281"/>
              <a:gd name="T35" fmla="*/ 2147483647 h 193"/>
              <a:gd name="T36" fmla="*/ 2147483647 w 281"/>
              <a:gd name="T37" fmla="*/ 2147483647 h 193"/>
              <a:gd name="T38" fmla="*/ 2147483647 w 281"/>
              <a:gd name="T39" fmla="*/ 2147483647 h 193"/>
              <a:gd name="T40" fmla="*/ 2147483647 w 281"/>
              <a:gd name="T41" fmla="*/ 2147483647 h 193"/>
              <a:gd name="T42" fmla="*/ 2147483647 w 281"/>
              <a:gd name="T43" fmla="*/ 2147483647 h 193"/>
              <a:gd name="T44" fmla="*/ 2147483647 w 281"/>
              <a:gd name="T45" fmla="*/ 2147483647 h 193"/>
              <a:gd name="T46" fmla="*/ 2147483647 w 281"/>
              <a:gd name="T47" fmla="*/ 2147483647 h 193"/>
              <a:gd name="T48" fmla="*/ 2147483647 w 281"/>
              <a:gd name="T49" fmla="*/ 2147483647 h 193"/>
              <a:gd name="T50" fmla="*/ 2147483647 w 281"/>
              <a:gd name="T51" fmla="*/ 2147483647 h 193"/>
              <a:gd name="T52" fmla="*/ 2147483647 w 281"/>
              <a:gd name="T53" fmla="*/ 2147483647 h 193"/>
              <a:gd name="T54" fmla="*/ 2147483647 w 281"/>
              <a:gd name="T55" fmla="*/ 2147483647 h 193"/>
              <a:gd name="T56" fmla="*/ 2147483647 w 281"/>
              <a:gd name="T57" fmla="*/ 2147483647 h 193"/>
              <a:gd name="T58" fmla="*/ 2147483647 w 281"/>
              <a:gd name="T59" fmla="*/ 2147483647 h 193"/>
              <a:gd name="T60" fmla="*/ 2147483647 w 281"/>
              <a:gd name="T61" fmla="*/ 2147483647 h 193"/>
              <a:gd name="T62" fmla="*/ 2147483647 w 281"/>
              <a:gd name="T63" fmla="*/ 2147483647 h 193"/>
              <a:gd name="T64" fmla="*/ 2147483647 w 281"/>
              <a:gd name="T65" fmla="*/ 2147483647 h 193"/>
              <a:gd name="T66" fmla="*/ 2147483647 w 281"/>
              <a:gd name="T67" fmla="*/ 2147483647 h 193"/>
              <a:gd name="T68" fmla="*/ 2147483647 w 281"/>
              <a:gd name="T69" fmla="*/ 2147483647 h 193"/>
              <a:gd name="T70" fmla="*/ 2147483647 w 281"/>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1"/>
              <a:gd name="T109" fmla="*/ 0 h 193"/>
              <a:gd name="T110" fmla="*/ 281 w 281"/>
              <a:gd name="T111" fmla="*/ 193 h 1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3" name="Freeform 215"/>
          <p:cNvSpPr>
            <a:spLocks/>
          </p:cNvSpPr>
          <p:nvPr>
            <p:custDataLst>
              <p:tags r:id="rId142"/>
            </p:custDataLst>
          </p:nvPr>
        </p:nvSpPr>
        <p:spPr bwMode="auto">
          <a:xfrm>
            <a:off x="3594571" y="3081859"/>
            <a:ext cx="52462" cy="58043"/>
          </a:xfrm>
          <a:custGeom>
            <a:avLst/>
            <a:gdLst>
              <a:gd name="T0" fmla="*/ 0 w 120"/>
              <a:gd name="T1" fmla="*/ 2147483647 h 56"/>
              <a:gd name="T2" fmla="*/ 2147483647 w 120"/>
              <a:gd name="T3" fmla="*/ 2147483647 h 56"/>
              <a:gd name="T4" fmla="*/ 2147483647 w 120"/>
              <a:gd name="T5" fmla="*/ 2147483647 h 56"/>
              <a:gd name="T6" fmla="*/ 2147483647 w 120"/>
              <a:gd name="T7" fmla="*/ 2147483647 h 56"/>
              <a:gd name="T8" fmla="*/ 2147483647 w 120"/>
              <a:gd name="T9" fmla="*/ 2147483647 h 56"/>
              <a:gd name="T10" fmla="*/ 2147483647 w 120"/>
              <a:gd name="T11" fmla="*/ 2147483647 h 56"/>
              <a:gd name="T12" fmla="*/ 2147483647 w 120"/>
              <a:gd name="T13" fmla="*/ 2147483647 h 56"/>
              <a:gd name="T14" fmla="*/ 2147483647 w 120"/>
              <a:gd name="T15" fmla="*/ 2147483647 h 56"/>
              <a:gd name="T16" fmla="*/ 2147483647 w 120"/>
              <a:gd name="T17" fmla="*/ 2147483647 h 56"/>
              <a:gd name="T18" fmla="*/ 2147483647 w 120"/>
              <a:gd name="T19" fmla="*/ 2147483647 h 56"/>
              <a:gd name="T20" fmla="*/ 2147483647 w 120"/>
              <a:gd name="T21" fmla="*/ 2147483647 h 56"/>
              <a:gd name="T22" fmla="*/ 2147483647 w 120"/>
              <a:gd name="T23" fmla="*/ 2147483647 h 56"/>
              <a:gd name="T24" fmla="*/ 2147483647 w 120"/>
              <a:gd name="T25" fmla="*/ 2147483647 h 56"/>
              <a:gd name="T26" fmla="*/ 2147483647 w 120"/>
              <a:gd name="T27" fmla="*/ 2147483647 h 56"/>
              <a:gd name="T28" fmla="*/ 2147483647 w 120"/>
              <a:gd name="T29" fmla="*/ 2147483647 h 56"/>
              <a:gd name="T30" fmla="*/ 2147483647 w 120"/>
              <a:gd name="T31" fmla="*/ 2147483647 h 56"/>
              <a:gd name="T32" fmla="*/ 2147483647 w 120"/>
              <a:gd name="T33" fmla="*/ 2147483647 h 56"/>
              <a:gd name="T34" fmla="*/ 2147483647 w 120"/>
              <a:gd name="T35" fmla="*/ 2147483647 h 56"/>
              <a:gd name="T36" fmla="*/ 2147483647 w 120"/>
              <a:gd name="T37" fmla="*/ 2147483647 h 56"/>
              <a:gd name="T38" fmla="*/ 2147483647 w 120"/>
              <a:gd name="T39" fmla="*/ 2147483647 h 56"/>
              <a:gd name="T40" fmla="*/ 2147483647 w 120"/>
              <a:gd name="T41" fmla="*/ 2147483647 h 56"/>
              <a:gd name="T42" fmla="*/ 2147483647 w 120"/>
              <a:gd name="T43" fmla="*/ 0 h 56"/>
              <a:gd name="T44" fmla="*/ 2147483647 w 120"/>
              <a:gd name="T45" fmla="*/ 2147483647 h 56"/>
              <a:gd name="T46" fmla="*/ 2147483647 w 120"/>
              <a:gd name="T47" fmla="*/ 2147483647 h 56"/>
              <a:gd name="T48" fmla="*/ 2147483647 w 120"/>
              <a:gd name="T49" fmla="*/ 2147483647 h 56"/>
              <a:gd name="T50" fmla="*/ 2147483647 w 120"/>
              <a:gd name="T51" fmla="*/ 2147483647 h 56"/>
              <a:gd name="T52" fmla="*/ 2147483647 w 120"/>
              <a:gd name="T53" fmla="*/ 2147483647 h 56"/>
              <a:gd name="T54" fmla="*/ 2147483647 w 120"/>
              <a:gd name="T55" fmla="*/ 2147483647 h 56"/>
              <a:gd name="T56" fmla="*/ 2147483647 w 120"/>
              <a:gd name="T57" fmla="*/ 2147483647 h 56"/>
              <a:gd name="T58" fmla="*/ 0 w 120"/>
              <a:gd name="T59" fmla="*/ 2147483647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0"/>
              <a:gd name="T91" fmla="*/ 0 h 56"/>
              <a:gd name="T92" fmla="*/ 120 w 120"/>
              <a:gd name="T93" fmla="*/ 56 h 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4" name="Freeform 216"/>
          <p:cNvSpPr>
            <a:spLocks/>
          </p:cNvSpPr>
          <p:nvPr>
            <p:custDataLst>
              <p:tags r:id="rId143"/>
            </p:custDataLst>
          </p:nvPr>
        </p:nvSpPr>
        <p:spPr bwMode="auto">
          <a:xfrm>
            <a:off x="3451697" y="2943450"/>
            <a:ext cx="250031" cy="109389"/>
          </a:xfrm>
          <a:custGeom>
            <a:avLst/>
            <a:gdLst>
              <a:gd name="T0" fmla="*/ 2147483647 w 574"/>
              <a:gd name="T1" fmla="*/ 2147483647 h 204"/>
              <a:gd name="T2" fmla="*/ 2147483647 w 574"/>
              <a:gd name="T3" fmla="*/ 2147483647 h 204"/>
              <a:gd name="T4" fmla="*/ 2147483647 w 574"/>
              <a:gd name="T5" fmla="*/ 2147483647 h 204"/>
              <a:gd name="T6" fmla="*/ 2147483647 w 574"/>
              <a:gd name="T7" fmla="*/ 2147483647 h 204"/>
              <a:gd name="T8" fmla="*/ 2147483647 w 574"/>
              <a:gd name="T9" fmla="*/ 2147483647 h 204"/>
              <a:gd name="T10" fmla="*/ 2147483647 w 574"/>
              <a:gd name="T11" fmla="*/ 2147483647 h 204"/>
              <a:gd name="T12" fmla="*/ 2147483647 w 574"/>
              <a:gd name="T13" fmla="*/ 2147483647 h 204"/>
              <a:gd name="T14" fmla="*/ 0 w 574"/>
              <a:gd name="T15" fmla="*/ 2147483647 h 204"/>
              <a:gd name="T16" fmla="*/ 2147483647 w 574"/>
              <a:gd name="T17" fmla="*/ 2147483647 h 204"/>
              <a:gd name="T18" fmla="*/ 2147483647 w 574"/>
              <a:gd name="T19" fmla="*/ 2147483647 h 204"/>
              <a:gd name="T20" fmla="*/ 2147483647 w 574"/>
              <a:gd name="T21" fmla="*/ 2147483647 h 204"/>
              <a:gd name="T22" fmla="*/ 2147483647 w 574"/>
              <a:gd name="T23" fmla="*/ 2147483647 h 204"/>
              <a:gd name="T24" fmla="*/ 2147483647 w 574"/>
              <a:gd name="T25" fmla="*/ 2147483647 h 204"/>
              <a:gd name="T26" fmla="*/ 2147483647 w 574"/>
              <a:gd name="T27" fmla="*/ 2147483647 h 204"/>
              <a:gd name="T28" fmla="*/ 2147483647 w 574"/>
              <a:gd name="T29" fmla="*/ 2147483647 h 204"/>
              <a:gd name="T30" fmla="*/ 2147483647 w 574"/>
              <a:gd name="T31" fmla="*/ 2147483647 h 204"/>
              <a:gd name="T32" fmla="*/ 2147483647 w 574"/>
              <a:gd name="T33" fmla="*/ 2147483647 h 204"/>
              <a:gd name="T34" fmla="*/ 2147483647 w 574"/>
              <a:gd name="T35" fmla="*/ 2147483647 h 204"/>
              <a:gd name="T36" fmla="*/ 2147483647 w 574"/>
              <a:gd name="T37" fmla="*/ 2147483647 h 204"/>
              <a:gd name="T38" fmla="*/ 2147483647 w 574"/>
              <a:gd name="T39" fmla="*/ 2147483647 h 204"/>
              <a:gd name="T40" fmla="*/ 2147483647 w 574"/>
              <a:gd name="T41" fmla="*/ 2147483647 h 204"/>
              <a:gd name="T42" fmla="*/ 2147483647 w 574"/>
              <a:gd name="T43" fmla="*/ 2147483647 h 204"/>
              <a:gd name="T44" fmla="*/ 2147483647 w 574"/>
              <a:gd name="T45" fmla="*/ 2147483647 h 204"/>
              <a:gd name="T46" fmla="*/ 2147483647 w 574"/>
              <a:gd name="T47" fmla="*/ 2147483647 h 204"/>
              <a:gd name="T48" fmla="*/ 2147483647 w 574"/>
              <a:gd name="T49" fmla="*/ 2147483647 h 204"/>
              <a:gd name="T50" fmla="*/ 2147483647 w 574"/>
              <a:gd name="T51" fmla="*/ 2147483647 h 204"/>
              <a:gd name="T52" fmla="*/ 2147483647 w 574"/>
              <a:gd name="T53" fmla="*/ 2147483647 h 204"/>
              <a:gd name="T54" fmla="*/ 2147483647 w 574"/>
              <a:gd name="T55" fmla="*/ 2147483647 h 204"/>
              <a:gd name="T56" fmla="*/ 2147483647 w 574"/>
              <a:gd name="T57" fmla="*/ 2147483647 h 204"/>
              <a:gd name="T58" fmla="*/ 2147483647 w 574"/>
              <a:gd name="T59" fmla="*/ 2147483647 h 204"/>
              <a:gd name="T60" fmla="*/ 2147483647 w 574"/>
              <a:gd name="T61" fmla="*/ 2147483647 h 204"/>
              <a:gd name="T62" fmla="*/ 2147483647 w 574"/>
              <a:gd name="T63" fmla="*/ 2147483647 h 204"/>
              <a:gd name="T64" fmla="*/ 2147483647 w 574"/>
              <a:gd name="T65" fmla="*/ 2147483647 h 204"/>
              <a:gd name="T66" fmla="*/ 2147483647 w 574"/>
              <a:gd name="T67" fmla="*/ 2147483647 h 204"/>
              <a:gd name="T68" fmla="*/ 2147483647 w 574"/>
              <a:gd name="T69" fmla="*/ 2147483647 h 204"/>
              <a:gd name="T70" fmla="*/ 2147483647 w 574"/>
              <a:gd name="T71" fmla="*/ 2147483647 h 204"/>
              <a:gd name="T72" fmla="*/ 2147483647 w 574"/>
              <a:gd name="T73" fmla="*/ 2147483647 h 204"/>
              <a:gd name="T74" fmla="*/ 2147483647 w 574"/>
              <a:gd name="T75" fmla="*/ 2147483647 h 204"/>
              <a:gd name="T76" fmla="*/ 2147483647 w 574"/>
              <a:gd name="T77" fmla="*/ 2147483647 h 204"/>
              <a:gd name="T78" fmla="*/ 2147483647 w 574"/>
              <a:gd name="T79" fmla="*/ 2147483647 h 204"/>
              <a:gd name="T80" fmla="*/ 2147483647 w 574"/>
              <a:gd name="T81" fmla="*/ 2147483647 h 204"/>
              <a:gd name="T82" fmla="*/ 2147483647 w 574"/>
              <a:gd name="T83" fmla="*/ 2147483647 h 204"/>
              <a:gd name="T84" fmla="*/ 2147483647 w 574"/>
              <a:gd name="T85" fmla="*/ 2147483647 h 204"/>
              <a:gd name="T86" fmla="*/ 2147483647 w 574"/>
              <a:gd name="T87" fmla="*/ 2147483647 h 204"/>
              <a:gd name="T88" fmla="*/ 2147483647 w 574"/>
              <a:gd name="T89" fmla="*/ 2147483647 h 204"/>
              <a:gd name="T90" fmla="*/ 2147483647 w 574"/>
              <a:gd name="T91" fmla="*/ 2147483647 h 204"/>
              <a:gd name="T92" fmla="*/ 2147483647 w 574"/>
              <a:gd name="T93" fmla="*/ 2147483647 h 204"/>
              <a:gd name="T94" fmla="*/ 2147483647 w 574"/>
              <a:gd name="T95" fmla="*/ 2147483647 h 204"/>
              <a:gd name="T96" fmla="*/ 2147483647 w 574"/>
              <a:gd name="T97" fmla="*/ 2147483647 h 204"/>
              <a:gd name="T98" fmla="*/ 2147483647 w 574"/>
              <a:gd name="T99" fmla="*/ 2147483647 h 204"/>
              <a:gd name="T100" fmla="*/ 2147483647 w 574"/>
              <a:gd name="T101" fmla="*/ 2147483647 h 204"/>
              <a:gd name="T102" fmla="*/ 2147483647 w 574"/>
              <a:gd name="T103" fmla="*/ 2147483647 h 204"/>
              <a:gd name="T104" fmla="*/ 2147483647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74"/>
              <a:gd name="T160" fmla="*/ 0 h 204"/>
              <a:gd name="T161" fmla="*/ 574 w 574"/>
              <a:gd name="T162" fmla="*/ 204 h 20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5" name="Freeform 217"/>
          <p:cNvSpPr>
            <a:spLocks/>
          </p:cNvSpPr>
          <p:nvPr>
            <p:custDataLst>
              <p:tags r:id="rId144"/>
            </p:custDataLst>
          </p:nvPr>
        </p:nvSpPr>
        <p:spPr bwMode="auto">
          <a:xfrm>
            <a:off x="3756423" y="3046141"/>
            <a:ext cx="88181" cy="70321"/>
          </a:xfrm>
          <a:custGeom>
            <a:avLst/>
            <a:gdLst>
              <a:gd name="T0" fmla="*/ 2147483647 w 207"/>
              <a:gd name="T1" fmla="*/ 2147483647 h 129"/>
              <a:gd name="T2" fmla="*/ 2147483647 w 207"/>
              <a:gd name="T3" fmla="*/ 2147483647 h 129"/>
              <a:gd name="T4" fmla="*/ 2147483647 w 207"/>
              <a:gd name="T5" fmla="*/ 2147483647 h 129"/>
              <a:gd name="T6" fmla="*/ 2147483647 w 207"/>
              <a:gd name="T7" fmla="*/ 2147483647 h 129"/>
              <a:gd name="T8" fmla="*/ 2147483647 w 207"/>
              <a:gd name="T9" fmla="*/ 2147483647 h 129"/>
              <a:gd name="T10" fmla="*/ 2147483647 w 207"/>
              <a:gd name="T11" fmla="*/ 2147483647 h 129"/>
              <a:gd name="T12" fmla="*/ 2147483647 w 207"/>
              <a:gd name="T13" fmla="*/ 2147483647 h 129"/>
              <a:gd name="T14" fmla="*/ 2147483647 w 207"/>
              <a:gd name="T15" fmla="*/ 2147483647 h 129"/>
              <a:gd name="T16" fmla="*/ 2147483647 w 207"/>
              <a:gd name="T17" fmla="*/ 2147483647 h 129"/>
              <a:gd name="T18" fmla="*/ 2147483647 w 207"/>
              <a:gd name="T19" fmla="*/ 2147483647 h 129"/>
              <a:gd name="T20" fmla="*/ 2147483647 w 207"/>
              <a:gd name="T21" fmla="*/ 2147483647 h 129"/>
              <a:gd name="T22" fmla="*/ 2147483647 w 207"/>
              <a:gd name="T23" fmla="*/ 2147483647 h 129"/>
              <a:gd name="T24" fmla="*/ 2147483647 w 207"/>
              <a:gd name="T25" fmla="*/ 2147483647 h 129"/>
              <a:gd name="T26" fmla="*/ 2147483647 w 207"/>
              <a:gd name="T27" fmla="*/ 2147483647 h 129"/>
              <a:gd name="T28" fmla="*/ 2147483647 w 207"/>
              <a:gd name="T29" fmla="*/ 2147483647 h 129"/>
              <a:gd name="T30" fmla="*/ 2147483647 w 207"/>
              <a:gd name="T31" fmla="*/ 2147483647 h 129"/>
              <a:gd name="T32" fmla="*/ 2147483647 w 207"/>
              <a:gd name="T33" fmla="*/ 2147483647 h 129"/>
              <a:gd name="T34" fmla="*/ 2147483647 w 207"/>
              <a:gd name="T35" fmla="*/ 2147483647 h 129"/>
              <a:gd name="T36" fmla="*/ 2147483647 w 207"/>
              <a:gd name="T37" fmla="*/ 2147483647 h 129"/>
              <a:gd name="T38" fmla="*/ 2147483647 w 207"/>
              <a:gd name="T39" fmla="*/ 2147483647 h 129"/>
              <a:gd name="T40" fmla="*/ 2147483647 w 207"/>
              <a:gd name="T41" fmla="*/ 2147483647 h 129"/>
              <a:gd name="T42" fmla="*/ 2147483647 w 207"/>
              <a:gd name="T43" fmla="*/ 2147483647 h 129"/>
              <a:gd name="T44" fmla="*/ 2147483647 w 207"/>
              <a:gd name="T45" fmla="*/ 0 h 129"/>
              <a:gd name="T46" fmla="*/ 0 w 207"/>
              <a:gd name="T47" fmla="*/ 0 h 129"/>
              <a:gd name="T48" fmla="*/ 2147483647 w 207"/>
              <a:gd name="T49" fmla="*/ 2147483647 h 129"/>
              <a:gd name="T50" fmla="*/ 2147483647 w 207"/>
              <a:gd name="T51" fmla="*/ 2147483647 h 129"/>
              <a:gd name="T52" fmla="*/ 2147483647 w 207"/>
              <a:gd name="T53" fmla="*/ 2147483647 h 129"/>
              <a:gd name="T54" fmla="*/ 2147483647 w 207"/>
              <a:gd name="T55" fmla="*/ 2147483647 h 129"/>
              <a:gd name="T56" fmla="*/ 2147483647 w 207"/>
              <a:gd name="T57" fmla="*/ 2147483647 h 129"/>
              <a:gd name="T58" fmla="*/ 2147483647 w 207"/>
              <a:gd name="T59" fmla="*/ 2147483647 h 129"/>
              <a:gd name="T60" fmla="*/ 2147483647 w 207"/>
              <a:gd name="T61" fmla="*/ 2147483647 h 129"/>
              <a:gd name="T62" fmla="*/ 2147483647 w 207"/>
              <a:gd name="T63" fmla="*/ 2147483647 h 129"/>
              <a:gd name="T64" fmla="*/ 2147483647 w 207"/>
              <a:gd name="T65" fmla="*/ 2147483647 h 129"/>
              <a:gd name="T66" fmla="*/ 2147483647 w 207"/>
              <a:gd name="T67" fmla="*/ 2147483647 h 129"/>
              <a:gd name="T68" fmla="*/ 2147483647 w 207"/>
              <a:gd name="T69" fmla="*/ 2147483647 h 129"/>
              <a:gd name="T70" fmla="*/ 2147483647 w 207"/>
              <a:gd name="T71" fmla="*/ 2147483647 h 129"/>
              <a:gd name="T72" fmla="*/ 0 w 207"/>
              <a:gd name="T73" fmla="*/ 2147483647 h 129"/>
              <a:gd name="T74" fmla="*/ 2147483647 w 207"/>
              <a:gd name="T75" fmla="*/ 2147483647 h 129"/>
              <a:gd name="T76" fmla="*/ 2147483647 w 207"/>
              <a:gd name="T77" fmla="*/ 2147483647 h 129"/>
              <a:gd name="T78" fmla="*/ 2147483647 w 207"/>
              <a:gd name="T79" fmla="*/ 2147483647 h 129"/>
              <a:gd name="T80" fmla="*/ 2147483647 w 207"/>
              <a:gd name="T81" fmla="*/ 2147483647 h 129"/>
              <a:gd name="T82" fmla="*/ 2147483647 w 207"/>
              <a:gd name="T83" fmla="*/ 2147483647 h 129"/>
              <a:gd name="T84" fmla="*/ 2147483647 w 207"/>
              <a:gd name="T85" fmla="*/ 2147483647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7"/>
              <a:gd name="T130" fmla="*/ 0 h 129"/>
              <a:gd name="T131" fmla="*/ 207 w 207"/>
              <a:gd name="T132" fmla="*/ 129 h 12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06" name="Freeform 218"/>
          <p:cNvSpPr>
            <a:spLocks/>
          </p:cNvSpPr>
          <p:nvPr>
            <p:custDataLst>
              <p:tags r:id="rId145"/>
            </p:custDataLst>
          </p:nvPr>
        </p:nvSpPr>
        <p:spPr bwMode="auto">
          <a:xfrm>
            <a:off x="3324450" y="3106415"/>
            <a:ext cx="33486" cy="84832"/>
          </a:xfrm>
          <a:custGeom>
            <a:avLst/>
            <a:gdLst>
              <a:gd name="T0" fmla="*/ 2147483647 w 72"/>
              <a:gd name="T1" fmla="*/ 0 h 154"/>
              <a:gd name="T2" fmla="*/ 2147483647 w 72"/>
              <a:gd name="T3" fmla="*/ 2147483647 h 154"/>
              <a:gd name="T4" fmla="*/ 2147483647 w 72"/>
              <a:gd name="T5" fmla="*/ 2147483647 h 154"/>
              <a:gd name="T6" fmla="*/ 2147483647 w 72"/>
              <a:gd name="T7" fmla="*/ 2147483647 h 154"/>
              <a:gd name="T8" fmla="*/ 2147483647 w 72"/>
              <a:gd name="T9" fmla="*/ 2147483647 h 154"/>
              <a:gd name="T10" fmla="*/ 2147483647 w 72"/>
              <a:gd name="T11" fmla="*/ 2147483647 h 154"/>
              <a:gd name="T12" fmla="*/ 2147483647 w 72"/>
              <a:gd name="T13" fmla="*/ 2147483647 h 154"/>
              <a:gd name="T14" fmla="*/ 2147483647 w 72"/>
              <a:gd name="T15" fmla="*/ 2147483647 h 154"/>
              <a:gd name="T16" fmla="*/ 2147483647 w 72"/>
              <a:gd name="T17" fmla="*/ 2147483647 h 154"/>
              <a:gd name="T18" fmla="*/ 2147483647 w 72"/>
              <a:gd name="T19" fmla="*/ 2147483647 h 154"/>
              <a:gd name="T20" fmla="*/ 2147483647 w 72"/>
              <a:gd name="T21" fmla="*/ 2147483647 h 154"/>
              <a:gd name="T22" fmla="*/ 2147483647 w 72"/>
              <a:gd name="T23" fmla="*/ 2147483647 h 154"/>
              <a:gd name="T24" fmla="*/ 2147483647 w 72"/>
              <a:gd name="T25" fmla="*/ 2147483647 h 154"/>
              <a:gd name="T26" fmla="*/ 2147483647 w 72"/>
              <a:gd name="T27" fmla="*/ 2147483647 h 154"/>
              <a:gd name="T28" fmla="*/ 2147483647 w 72"/>
              <a:gd name="T29" fmla="*/ 2147483647 h 154"/>
              <a:gd name="T30" fmla="*/ 2147483647 w 72"/>
              <a:gd name="T31" fmla="*/ 2147483647 h 154"/>
              <a:gd name="T32" fmla="*/ 2147483647 w 72"/>
              <a:gd name="T33" fmla="*/ 2147483647 h 154"/>
              <a:gd name="T34" fmla="*/ 2147483647 w 72"/>
              <a:gd name="T35" fmla="*/ 2147483647 h 154"/>
              <a:gd name="T36" fmla="*/ 2147483647 w 72"/>
              <a:gd name="T37" fmla="*/ 2147483647 h 154"/>
              <a:gd name="T38" fmla="*/ 2147483647 w 72"/>
              <a:gd name="T39" fmla="*/ 2147483647 h 154"/>
              <a:gd name="T40" fmla="*/ 2147483647 w 72"/>
              <a:gd name="T41" fmla="*/ 2147483647 h 154"/>
              <a:gd name="T42" fmla="*/ 0 w 72"/>
              <a:gd name="T43" fmla="*/ 2147483647 h 154"/>
              <a:gd name="T44" fmla="*/ 2147483647 w 72"/>
              <a:gd name="T45" fmla="*/ 2147483647 h 154"/>
              <a:gd name="T46" fmla="*/ 2147483647 w 72"/>
              <a:gd name="T47" fmla="*/ 2147483647 h 154"/>
              <a:gd name="T48" fmla="*/ 2147483647 w 72"/>
              <a:gd name="T49" fmla="*/ 2147483647 h 154"/>
              <a:gd name="T50" fmla="*/ 2147483647 w 72"/>
              <a:gd name="T51" fmla="*/ 2147483647 h 154"/>
              <a:gd name="T52" fmla="*/ 2147483647 w 72"/>
              <a:gd name="T53" fmla="*/ 2147483647 h 154"/>
              <a:gd name="T54" fmla="*/ 2147483647 w 72"/>
              <a:gd name="T55" fmla="*/ 2147483647 h 154"/>
              <a:gd name="T56" fmla="*/ 2147483647 w 72"/>
              <a:gd name="T57" fmla="*/ 0 h 154"/>
              <a:gd name="T58" fmla="*/ 2147483647 w 72"/>
              <a:gd name="T59" fmla="*/ 0 h 154"/>
              <a:gd name="T60" fmla="*/ 2147483647 w 72"/>
              <a:gd name="T61" fmla="*/ 0 h 154"/>
              <a:gd name="T62" fmla="*/ 2147483647 w 72"/>
              <a:gd name="T63" fmla="*/ 0 h 154"/>
              <a:gd name="T64" fmla="*/ 2147483647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2"/>
              <a:gd name="T100" fmla="*/ 0 h 154"/>
              <a:gd name="T101" fmla="*/ 72 w 72"/>
              <a:gd name="T102" fmla="*/ 154 h 1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07" name="Freeform 219"/>
          <p:cNvSpPr>
            <a:spLocks/>
          </p:cNvSpPr>
          <p:nvPr>
            <p:custDataLst>
              <p:tags r:id="rId146"/>
            </p:custDataLst>
          </p:nvPr>
        </p:nvSpPr>
        <p:spPr bwMode="auto">
          <a:xfrm>
            <a:off x="3245198" y="3106416"/>
            <a:ext cx="93762" cy="146223"/>
          </a:xfrm>
          <a:custGeom>
            <a:avLst/>
            <a:gdLst>
              <a:gd name="T0" fmla="*/ 2147483647 w 214"/>
              <a:gd name="T1" fmla="*/ 2147483647 h 271"/>
              <a:gd name="T2" fmla="*/ 2147483647 w 214"/>
              <a:gd name="T3" fmla="*/ 2147483647 h 271"/>
              <a:gd name="T4" fmla="*/ 2147483647 w 214"/>
              <a:gd name="T5" fmla="*/ 2147483647 h 271"/>
              <a:gd name="T6" fmla="*/ 2147483647 w 214"/>
              <a:gd name="T7" fmla="*/ 2147483647 h 271"/>
              <a:gd name="T8" fmla="*/ 2147483647 w 214"/>
              <a:gd name="T9" fmla="*/ 2147483647 h 271"/>
              <a:gd name="T10" fmla="*/ 2147483647 w 214"/>
              <a:gd name="T11" fmla="*/ 2147483647 h 271"/>
              <a:gd name="T12" fmla="*/ 2147483647 w 214"/>
              <a:gd name="T13" fmla="*/ 2147483647 h 271"/>
              <a:gd name="T14" fmla="*/ 2147483647 w 214"/>
              <a:gd name="T15" fmla="*/ 2147483647 h 271"/>
              <a:gd name="T16" fmla="*/ 2147483647 w 214"/>
              <a:gd name="T17" fmla="*/ 2147483647 h 271"/>
              <a:gd name="T18" fmla="*/ 2147483647 w 214"/>
              <a:gd name="T19" fmla="*/ 2147483647 h 271"/>
              <a:gd name="T20" fmla="*/ 2147483647 w 214"/>
              <a:gd name="T21" fmla="*/ 2147483647 h 271"/>
              <a:gd name="T22" fmla="*/ 2147483647 w 214"/>
              <a:gd name="T23" fmla="*/ 2147483647 h 271"/>
              <a:gd name="T24" fmla="*/ 2147483647 w 214"/>
              <a:gd name="T25" fmla="*/ 2147483647 h 271"/>
              <a:gd name="T26" fmla="*/ 2147483647 w 214"/>
              <a:gd name="T27" fmla="*/ 2147483647 h 271"/>
              <a:gd name="T28" fmla="*/ 2147483647 w 214"/>
              <a:gd name="T29" fmla="*/ 2147483647 h 271"/>
              <a:gd name="T30" fmla="*/ 2147483647 w 214"/>
              <a:gd name="T31" fmla="*/ 2147483647 h 271"/>
              <a:gd name="T32" fmla="*/ 2147483647 w 214"/>
              <a:gd name="T33" fmla="*/ 2147483647 h 271"/>
              <a:gd name="T34" fmla="*/ 2147483647 w 214"/>
              <a:gd name="T35" fmla="*/ 2147483647 h 271"/>
              <a:gd name="T36" fmla="*/ 2147483647 w 214"/>
              <a:gd name="T37" fmla="*/ 0 h 271"/>
              <a:gd name="T38" fmla="*/ 2147483647 w 214"/>
              <a:gd name="T39" fmla="*/ 0 h 271"/>
              <a:gd name="T40" fmla="*/ 2147483647 w 214"/>
              <a:gd name="T41" fmla="*/ 2147483647 h 271"/>
              <a:gd name="T42" fmla="*/ 2147483647 w 214"/>
              <a:gd name="T43" fmla="*/ 2147483647 h 271"/>
              <a:gd name="T44" fmla="*/ 2147483647 w 214"/>
              <a:gd name="T45" fmla="*/ 2147483647 h 271"/>
              <a:gd name="T46" fmla="*/ 2147483647 w 214"/>
              <a:gd name="T47" fmla="*/ 2147483647 h 271"/>
              <a:gd name="T48" fmla="*/ 2147483647 w 214"/>
              <a:gd name="T49" fmla="*/ 2147483647 h 271"/>
              <a:gd name="T50" fmla="*/ 2147483647 w 214"/>
              <a:gd name="T51" fmla="*/ 2147483647 h 271"/>
              <a:gd name="T52" fmla="*/ 2147483647 w 214"/>
              <a:gd name="T53" fmla="*/ 2147483647 h 271"/>
              <a:gd name="T54" fmla="*/ 2147483647 w 214"/>
              <a:gd name="T55" fmla="*/ 2147483647 h 271"/>
              <a:gd name="T56" fmla="*/ 2147483647 w 214"/>
              <a:gd name="T57" fmla="*/ 2147483647 h 271"/>
              <a:gd name="T58" fmla="*/ 2147483647 w 214"/>
              <a:gd name="T59" fmla="*/ 2147483647 h 271"/>
              <a:gd name="T60" fmla="*/ 2147483647 w 214"/>
              <a:gd name="T61" fmla="*/ 2147483647 h 271"/>
              <a:gd name="T62" fmla="*/ 2147483647 w 214"/>
              <a:gd name="T63" fmla="*/ 2147483647 h 271"/>
              <a:gd name="T64" fmla="*/ 2147483647 w 214"/>
              <a:gd name="T65" fmla="*/ 2147483647 h 271"/>
              <a:gd name="T66" fmla="*/ 2147483647 w 214"/>
              <a:gd name="T67" fmla="*/ 2147483647 h 271"/>
              <a:gd name="T68" fmla="*/ 2147483647 w 214"/>
              <a:gd name="T69" fmla="*/ 2147483647 h 271"/>
              <a:gd name="T70" fmla="*/ 0 w 214"/>
              <a:gd name="T71" fmla="*/ 2147483647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4"/>
              <a:gd name="T109" fmla="*/ 0 h 271"/>
              <a:gd name="T110" fmla="*/ 214 w 214"/>
              <a:gd name="T111" fmla="*/ 271 h 27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08" name="Freeform 220"/>
          <p:cNvSpPr>
            <a:spLocks/>
          </p:cNvSpPr>
          <p:nvPr>
            <p:custDataLst>
              <p:tags r:id="rId147"/>
            </p:custDataLst>
          </p:nvPr>
        </p:nvSpPr>
        <p:spPr bwMode="auto">
          <a:xfrm>
            <a:off x="3292079" y="3218037"/>
            <a:ext cx="71438" cy="56926"/>
          </a:xfrm>
          <a:custGeom>
            <a:avLst/>
            <a:gdLst>
              <a:gd name="T0" fmla="*/ 2147483647 w 153"/>
              <a:gd name="T1" fmla="*/ 0 h 80"/>
              <a:gd name="T2" fmla="*/ 2147483647 w 153"/>
              <a:gd name="T3" fmla="*/ 2147483647 h 80"/>
              <a:gd name="T4" fmla="*/ 2147483647 w 153"/>
              <a:gd name="T5" fmla="*/ 2147483647 h 80"/>
              <a:gd name="T6" fmla="*/ 2147483647 w 153"/>
              <a:gd name="T7" fmla="*/ 2147483647 h 80"/>
              <a:gd name="T8" fmla="*/ 2147483647 w 153"/>
              <a:gd name="T9" fmla="*/ 2147483647 h 80"/>
              <a:gd name="T10" fmla="*/ 2147483647 w 153"/>
              <a:gd name="T11" fmla="*/ 2147483647 h 80"/>
              <a:gd name="T12" fmla="*/ 2147483647 w 153"/>
              <a:gd name="T13" fmla="*/ 2147483647 h 80"/>
              <a:gd name="T14" fmla="*/ 2147483647 w 153"/>
              <a:gd name="T15" fmla="*/ 2147483647 h 80"/>
              <a:gd name="T16" fmla="*/ 2147483647 w 153"/>
              <a:gd name="T17" fmla="*/ 2147483647 h 80"/>
              <a:gd name="T18" fmla="*/ 2147483647 w 153"/>
              <a:gd name="T19" fmla="*/ 2147483647 h 80"/>
              <a:gd name="T20" fmla="*/ 2147483647 w 153"/>
              <a:gd name="T21" fmla="*/ 2147483647 h 80"/>
              <a:gd name="T22" fmla="*/ 2147483647 w 153"/>
              <a:gd name="T23" fmla="*/ 2147483647 h 80"/>
              <a:gd name="T24" fmla="*/ 2147483647 w 153"/>
              <a:gd name="T25" fmla="*/ 2147483647 h 80"/>
              <a:gd name="T26" fmla="*/ 2147483647 w 153"/>
              <a:gd name="T27" fmla="*/ 2147483647 h 80"/>
              <a:gd name="T28" fmla="*/ 2147483647 w 153"/>
              <a:gd name="T29" fmla="*/ 2147483647 h 80"/>
              <a:gd name="T30" fmla="*/ 2147483647 w 153"/>
              <a:gd name="T31" fmla="*/ 2147483647 h 80"/>
              <a:gd name="T32" fmla="*/ 2147483647 w 153"/>
              <a:gd name="T33" fmla="*/ 2147483647 h 80"/>
              <a:gd name="T34" fmla="*/ 2147483647 w 153"/>
              <a:gd name="T35" fmla="*/ 2147483647 h 80"/>
              <a:gd name="T36" fmla="*/ 2147483647 w 153"/>
              <a:gd name="T37" fmla="*/ 2147483647 h 80"/>
              <a:gd name="T38" fmla="*/ 2147483647 w 153"/>
              <a:gd name="T39" fmla="*/ 2147483647 h 80"/>
              <a:gd name="T40" fmla="*/ 2147483647 w 153"/>
              <a:gd name="T41" fmla="*/ 2147483647 h 80"/>
              <a:gd name="T42" fmla="*/ 2147483647 w 153"/>
              <a:gd name="T43" fmla="*/ 2147483647 h 80"/>
              <a:gd name="T44" fmla="*/ 2147483647 w 153"/>
              <a:gd name="T45" fmla="*/ 2147483647 h 80"/>
              <a:gd name="T46" fmla="*/ 2147483647 w 153"/>
              <a:gd name="T47" fmla="*/ 2147483647 h 80"/>
              <a:gd name="T48" fmla="*/ 2147483647 w 153"/>
              <a:gd name="T49" fmla="*/ 2147483647 h 80"/>
              <a:gd name="T50" fmla="*/ 0 w 153"/>
              <a:gd name="T51" fmla="*/ 2147483647 h 80"/>
              <a:gd name="T52" fmla="*/ 2147483647 w 153"/>
              <a:gd name="T53" fmla="*/ 2147483647 h 80"/>
              <a:gd name="T54" fmla="*/ 2147483647 w 153"/>
              <a:gd name="T55" fmla="*/ 2147483647 h 80"/>
              <a:gd name="T56" fmla="*/ 2147483647 w 153"/>
              <a:gd name="T57" fmla="*/ 2147483647 h 80"/>
              <a:gd name="T58" fmla="*/ 2147483647 w 153"/>
              <a:gd name="T59" fmla="*/ 2147483647 h 80"/>
              <a:gd name="T60" fmla="*/ 2147483647 w 153"/>
              <a:gd name="T61" fmla="*/ 2147483647 h 80"/>
              <a:gd name="T62" fmla="*/ 2147483647 w 153"/>
              <a:gd name="T63" fmla="*/ 2147483647 h 80"/>
              <a:gd name="T64" fmla="*/ 2147483647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
              <a:gd name="T100" fmla="*/ 0 h 80"/>
              <a:gd name="T101" fmla="*/ 153 w 153"/>
              <a:gd name="T102" fmla="*/ 80 h 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09" name="Freeform 221"/>
          <p:cNvSpPr>
            <a:spLocks/>
          </p:cNvSpPr>
          <p:nvPr>
            <p:custDataLst>
              <p:tags r:id="rId148"/>
            </p:custDataLst>
          </p:nvPr>
        </p:nvSpPr>
        <p:spPr bwMode="auto">
          <a:xfrm>
            <a:off x="3324449" y="3180086"/>
            <a:ext cx="142875" cy="87064"/>
          </a:xfrm>
          <a:custGeom>
            <a:avLst/>
            <a:gdLst>
              <a:gd name="T0" fmla="*/ 0 w 332"/>
              <a:gd name="T1" fmla="*/ 2147483647 h 169"/>
              <a:gd name="T2" fmla="*/ 2147483647 w 332"/>
              <a:gd name="T3" fmla="*/ 2147483647 h 169"/>
              <a:gd name="T4" fmla="*/ 2147483647 w 332"/>
              <a:gd name="T5" fmla="*/ 2147483647 h 169"/>
              <a:gd name="T6" fmla="*/ 2147483647 w 332"/>
              <a:gd name="T7" fmla="*/ 2147483647 h 169"/>
              <a:gd name="T8" fmla="*/ 2147483647 w 332"/>
              <a:gd name="T9" fmla="*/ 2147483647 h 169"/>
              <a:gd name="T10" fmla="*/ 2147483647 w 332"/>
              <a:gd name="T11" fmla="*/ 2147483647 h 169"/>
              <a:gd name="T12" fmla="*/ 2147483647 w 332"/>
              <a:gd name="T13" fmla="*/ 2147483647 h 169"/>
              <a:gd name="T14" fmla="*/ 2147483647 w 332"/>
              <a:gd name="T15" fmla="*/ 2147483647 h 169"/>
              <a:gd name="T16" fmla="*/ 2147483647 w 332"/>
              <a:gd name="T17" fmla="*/ 2147483647 h 169"/>
              <a:gd name="T18" fmla="*/ 2147483647 w 332"/>
              <a:gd name="T19" fmla="*/ 2147483647 h 169"/>
              <a:gd name="T20" fmla="*/ 2147483647 w 332"/>
              <a:gd name="T21" fmla="*/ 2147483647 h 169"/>
              <a:gd name="T22" fmla="*/ 2147483647 w 332"/>
              <a:gd name="T23" fmla="*/ 2147483647 h 169"/>
              <a:gd name="T24" fmla="*/ 2147483647 w 332"/>
              <a:gd name="T25" fmla="*/ 2147483647 h 169"/>
              <a:gd name="T26" fmla="*/ 2147483647 w 332"/>
              <a:gd name="T27" fmla="*/ 2147483647 h 169"/>
              <a:gd name="T28" fmla="*/ 2147483647 w 332"/>
              <a:gd name="T29" fmla="*/ 2147483647 h 169"/>
              <a:gd name="T30" fmla="*/ 2147483647 w 332"/>
              <a:gd name="T31" fmla="*/ 2147483647 h 169"/>
              <a:gd name="T32" fmla="*/ 2147483647 w 332"/>
              <a:gd name="T33" fmla="*/ 2147483647 h 169"/>
              <a:gd name="T34" fmla="*/ 2147483647 w 332"/>
              <a:gd name="T35" fmla="*/ 2147483647 h 169"/>
              <a:gd name="T36" fmla="*/ 2147483647 w 332"/>
              <a:gd name="T37" fmla="*/ 2147483647 h 169"/>
              <a:gd name="T38" fmla="*/ 2147483647 w 332"/>
              <a:gd name="T39" fmla="*/ 2147483647 h 169"/>
              <a:gd name="T40" fmla="*/ 2147483647 w 332"/>
              <a:gd name="T41" fmla="*/ 2147483647 h 169"/>
              <a:gd name="T42" fmla="*/ 2147483647 w 332"/>
              <a:gd name="T43" fmla="*/ 0 h 169"/>
              <a:gd name="T44" fmla="*/ 2147483647 w 332"/>
              <a:gd name="T45" fmla="*/ 2147483647 h 169"/>
              <a:gd name="T46" fmla="*/ 2147483647 w 332"/>
              <a:gd name="T47" fmla="*/ 2147483647 h 169"/>
              <a:gd name="T48" fmla="*/ 2147483647 w 332"/>
              <a:gd name="T49" fmla="*/ 2147483647 h 169"/>
              <a:gd name="T50" fmla="*/ 2147483647 w 332"/>
              <a:gd name="T51" fmla="*/ 2147483647 h 169"/>
              <a:gd name="T52" fmla="*/ 2147483647 w 332"/>
              <a:gd name="T53" fmla="*/ 2147483647 h 169"/>
              <a:gd name="T54" fmla="*/ 2147483647 w 332"/>
              <a:gd name="T55" fmla="*/ 2147483647 h 169"/>
              <a:gd name="T56" fmla="*/ 2147483647 w 332"/>
              <a:gd name="T57" fmla="*/ 2147483647 h 169"/>
              <a:gd name="T58" fmla="*/ 2147483647 w 332"/>
              <a:gd name="T59" fmla="*/ 2147483647 h 169"/>
              <a:gd name="T60" fmla="*/ 2147483647 w 332"/>
              <a:gd name="T61" fmla="*/ 2147483647 h 169"/>
              <a:gd name="T62" fmla="*/ 2147483647 w 332"/>
              <a:gd name="T63" fmla="*/ 2147483647 h 169"/>
              <a:gd name="T64" fmla="*/ 2147483647 w 332"/>
              <a:gd name="T65" fmla="*/ 2147483647 h 169"/>
              <a:gd name="T66" fmla="*/ 2147483647 w 332"/>
              <a:gd name="T67" fmla="*/ 2147483647 h 169"/>
              <a:gd name="T68" fmla="*/ 2147483647 w 332"/>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2"/>
              <a:gd name="T106" fmla="*/ 0 h 169"/>
              <a:gd name="T107" fmla="*/ 332 w 332"/>
              <a:gd name="T108" fmla="*/ 169 h 1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0" name="Freeform 222"/>
          <p:cNvSpPr>
            <a:spLocks/>
          </p:cNvSpPr>
          <p:nvPr>
            <p:custDataLst>
              <p:tags r:id="rId149"/>
            </p:custDataLst>
          </p:nvPr>
        </p:nvSpPr>
        <p:spPr bwMode="auto">
          <a:xfrm>
            <a:off x="3341192" y="3210224"/>
            <a:ext cx="126132" cy="121667"/>
          </a:xfrm>
          <a:custGeom>
            <a:avLst/>
            <a:gdLst>
              <a:gd name="T0" fmla="*/ 2147483647 w 286"/>
              <a:gd name="T1" fmla="*/ 2147483647 h 235"/>
              <a:gd name="T2" fmla="*/ 2147483647 w 286"/>
              <a:gd name="T3" fmla="*/ 2147483647 h 235"/>
              <a:gd name="T4" fmla="*/ 2147483647 w 286"/>
              <a:gd name="T5" fmla="*/ 2147483647 h 235"/>
              <a:gd name="T6" fmla="*/ 2147483647 w 286"/>
              <a:gd name="T7" fmla="*/ 2147483647 h 235"/>
              <a:gd name="T8" fmla="*/ 2147483647 w 286"/>
              <a:gd name="T9" fmla="*/ 2147483647 h 235"/>
              <a:gd name="T10" fmla="*/ 2147483647 w 286"/>
              <a:gd name="T11" fmla="*/ 2147483647 h 235"/>
              <a:gd name="T12" fmla="*/ 2147483647 w 286"/>
              <a:gd name="T13" fmla="*/ 2147483647 h 235"/>
              <a:gd name="T14" fmla="*/ 2147483647 w 286"/>
              <a:gd name="T15" fmla="*/ 2147483647 h 235"/>
              <a:gd name="T16" fmla="*/ 2147483647 w 286"/>
              <a:gd name="T17" fmla="*/ 2147483647 h 235"/>
              <a:gd name="T18" fmla="*/ 2147483647 w 286"/>
              <a:gd name="T19" fmla="*/ 2147483647 h 235"/>
              <a:gd name="T20" fmla="*/ 2147483647 w 286"/>
              <a:gd name="T21" fmla="*/ 2147483647 h 235"/>
              <a:gd name="T22" fmla="*/ 2147483647 w 286"/>
              <a:gd name="T23" fmla="*/ 2147483647 h 235"/>
              <a:gd name="T24" fmla="*/ 2147483647 w 286"/>
              <a:gd name="T25" fmla="*/ 2147483647 h 235"/>
              <a:gd name="T26" fmla="*/ 2147483647 w 286"/>
              <a:gd name="T27" fmla="*/ 2147483647 h 235"/>
              <a:gd name="T28" fmla="*/ 2147483647 w 286"/>
              <a:gd name="T29" fmla="*/ 2147483647 h 235"/>
              <a:gd name="T30" fmla="*/ 2147483647 w 286"/>
              <a:gd name="T31" fmla="*/ 2147483647 h 235"/>
              <a:gd name="T32" fmla="*/ 2147483647 w 286"/>
              <a:gd name="T33" fmla="*/ 2147483647 h 235"/>
              <a:gd name="T34" fmla="*/ 2147483647 w 286"/>
              <a:gd name="T35" fmla="*/ 2147483647 h 235"/>
              <a:gd name="T36" fmla="*/ 2147483647 w 286"/>
              <a:gd name="T37" fmla="*/ 2147483647 h 235"/>
              <a:gd name="T38" fmla="*/ 2147483647 w 286"/>
              <a:gd name="T39" fmla="*/ 2147483647 h 235"/>
              <a:gd name="T40" fmla="*/ 2147483647 w 286"/>
              <a:gd name="T41" fmla="*/ 2147483647 h 235"/>
              <a:gd name="T42" fmla="*/ 2147483647 w 286"/>
              <a:gd name="T43" fmla="*/ 2147483647 h 235"/>
              <a:gd name="T44" fmla="*/ 2147483647 w 286"/>
              <a:gd name="T45" fmla="*/ 2147483647 h 235"/>
              <a:gd name="T46" fmla="*/ 2147483647 w 286"/>
              <a:gd name="T47" fmla="*/ 2147483647 h 235"/>
              <a:gd name="T48" fmla="*/ 2147483647 w 286"/>
              <a:gd name="T49" fmla="*/ 2147483647 h 235"/>
              <a:gd name="T50" fmla="*/ 2147483647 w 286"/>
              <a:gd name="T51" fmla="*/ 2147483647 h 235"/>
              <a:gd name="T52" fmla="*/ 2147483647 w 286"/>
              <a:gd name="T53" fmla="*/ 2147483647 h 235"/>
              <a:gd name="T54" fmla="*/ 2147483647 w 286"/>
              <a:gd name="T55" fmla="*/ 2147483647 h 235"/>
              <a:gd name="T56" fmla="*/ 0 w 286"/>
              <a:gd name="T57" fmla="*/ 2147483647 h 235"/>
              <a:gd name="T58" fmla="*/ 2147483647 w 286"/>
              <a:gd name="T59" fmla="*/ 2147483647 h 235"/>
              <a:gd name="T60" fmla="*/ 2147483647 w 286"/>
              <a:gd name="T61" fmla="*/ 2147483647 h 235"/>
              <a:gd name="T62" fmla="*/ 2147483647 w 286"/>
              <a:gd name="T63" fmla="*/ 2147483647 h 235"/>
              <a:gd name="T64" fmla="*/ 2147483647 w 286"/>
              <a:gd name="T65" fmla="*/ 2147483647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6"/>
              <a:gd name="T100" fmla="*/ 0 h 235"/>
              <a:gd name="T101" fmla="*/ 286 w 286"/>
              <a:gd name="T102" fmla="*/ 235 h 2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1" name="Freeform 223"/>
          <p:cNvSpPr>
            <a:spLocks/>
          </p:cNvSpPr>
          <p:nvPr>
            <p:custDataLst>
              <p:tags r:id="rId150"/>
            </p:custDataLst>
          </p:nvPr>
        </p:nvSpPr>
        <p:spPr bwMode="auto">
          <a:xfrm>
            <a:off x="3392538" y="3322961"/>
            <a:ext cx="83716" cy="99342"/>
          </a:xfrm>
          <a:custGeom>
            <a:avLst/>
            <a:gdLst>
              <a:gd name="T0" fmla="*/ 2147483647 w 205"/>
              <a:gd name="T1" fmla="*/ 2147483647 h 191"/>
              <a:gd name="T2" fmla="*/ 2147483647 w 205"/>
              <a:gd name="T3" fmla="*/ 2147483647 h 191"/>
              <a:gd name="T4" fmla="*/ 2147483647 w 205"/>
              <a:gd name="T5" fmla="*/ 2147483647 h 191"/>
              <a:gd name="T6" fmla="*/ 2147483647 w 205"/>
              <a:gd name="T7" fmla="*/ 2147483647 h 191"/>
              <a:gd name="T8" fmla="*/ 2147483647 w 205"/>
              <a:gd name="T9" fmla="*/ 2147483647 h 191"/>
              <a:gd name="T10" fmla="*/ 2147483647 w 205"/>
              <a:gd name="T11" fmla="*/ 2147483647 h 191"/>
              <a:gd name="T12" fmla="*/ 2147483647 w 205"/>
              <a:gd name="T13" fmla="*/ 2147483647 h 191"/>
              <a:gd name="T14" fmla="*/ 2147483647 w 205"/>
              <a:gd name="T15" fmla="*/ 2147483647 h 191"/>
              <a:gd name="T16" fmla="*/ 2147483647 w 205"/>
              <a:gd name="T17" fmla="*/ 2147483647 h 191"/>
              <a:gd name="T18" fmla="*/ 2147483647 w 205"/>
              <a:gd name="T19" fmla="*/ 2147483647 h 191"/>
              <a:gd name="T20" fmla="*/ 2147483647 w 205"/>
              <a:gd name="T21" fmla="*/ 2147483647 h 191"/>
              <a:gd name="T22" fmla="*/ 2147483647 w 205"/>
              <a:gd name="T23" fmla="*/ 2147483647 h 191"/>
              <a:gd name="T24" fmla="*/ 2147483647 w 205"/>
              <a:gd name="T25" fmla="*/ 2147483647 h 191"/>
              <a:gd name="T26" fmla="*/ 2147483647 w 205"/>
              <a:gd name="T27" fmla="*/ 2147483647 h 191"/>
              <a:gd name="T28" fmla="*/ 2147483647 w 205"/>
              <a:gd name="T29" fmla="*/ 2147483647 h 191"/>
              <a:gd name="T30" fmla="*/ 2147483647 w 205"/>
              <a:gd name="T31" fmla="*/ 2147483647 h 191"/>
              <a:gd name="T32" fmla="*/ 2147483647 w 205"/>
              <a:gd name="T33" fmla="*/ 2147483647 h 191"/>
              <a:gd name="T34" fmla="*/ 2147483647 w 205"/>
              <a:gd name="T35" fmla="*/ 2147483647 h 191"/>
              <a:gd name="T36" fmla="*/ 2147483647 w 205"/>
              <a:gd name="T37" fmla="*/ 2147483647 h 191"/>
              <a:gd name="T38" fmla="*/ 2147483647 w 205"/>
              <a:gd name="T39" fmla="*/ 2147483647 h 191"/>
              <a:gd name="T40" fmla="*/ 2147483647 w 205"/>
              <a:gd name="T41" fmla="*/ 2147483647 h 191"/>
              <a:gd name="T42" fmla="*/ 2147483647 w 205"/>
              <a:gd name="T43" fmla="*/ 2147483647 h 191"/>
              <a:gd name="T44" fmla="*/ 2147483647 w 205"/>
              <a:gd name="T45" fmla="*/ 2147483647 h 191"/>
              <a:gd name="T46" fmla="*/ 0 w 205"/>
              <a:gd name="T47" fmla="*/ 2147483647 h 191"/>
              <a:gd name="T48" fmla="*/ 0 w 205"/>
              <a:gd name="T49" fmla="*/ 2147483647 h 191"/>
              <a:gd name="T50" fmla="*/ 2147483647 w 205"/>
              <a:gd name="T51" fmla="*/ 2147483647 h 191"/>
              <a:gd name="T52" fmla="*/ 2147483647 w 205"/>
              <a:gd name="T53" fmla="*/ 2147483647 h 191"/>
              <a:gd name="T54" fmla="*/ 2147483647 w 205"/>
              <a:gd name="T55" fmla="*/ 2147483647 h 191"/>
              <a:gd name="T56" fmla="*/ 2147483647 w 205"/>
              <a:gd name="T57" fmla="*/ 2147483647 h 191"/>
              <a:gd name="T58" fmla="*/ 2147483647 w 205"/>
              <a:gd name="T59" fmla="*/ 0 h 191"/>
              <a:gd name="T60" fmla="*/ 2147483647 w 205"/>
              <a:gd name="T61" fmla="*/ 2147483647 h 191"/>
              <a:gd name="T62" fmla="*/ 2147483647 w 205"/>
              <a:gd name="T63" fmla="*/ 2147483647 h 191"/>
              <a:gd name="T64" fmla="*/ 2147483647 w 205"/>
              <a:gd name="T65" fmla="*/ 2147483647 h 191"/>
              <a:gd name="T66" fmla="*/ 2147483647 w 205"/>
              <a:gd name="T67" fmla="*/ 2147483647 h 191"/>
              <a:gd name="T68" fmla="*/ 2147483647 w 205"/>
              <a:gd name="T69" fmla="*/ 2147483647 h 191"/>
              <a:gd name="T70" fmla="*/ 2147483647 w 205"/>
              <a:gd name="T71" fmla="*/ 2147483647 h 191"/>
              <a:gd name="T72" fmla="*/ 2147483647 w 205"/>
              <a:gd name="T73" fmla="*/ 2147483647 h 191"/>
              <a:gd name="T74" fmla="*/ 2147483647 w 205"/>
              <a:gd name="T75" fmla="*/ 2147483647 h 191"/>
              <a:gd name="T76" fmla="*/ 2147483647 w 205"/>
              <a:gd name="T77" fmla="*/ 2147483647 h 191"/>
              <a:gd name="T78" fmla="*/ 2147483647 w 205"/>
              <a:gd name="T79" fmla="*/ 2147483647 h 191"/>
              <a:gd name="T80" fmla="*/ 2147483647 w 205"/>
              <a:gd name="T81" fmla="*/ 2147483647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5"/>
              <a:gd name="T124" fmla="*/ 0 h 191"/>
              <a:gd name="T125" fmla="*/ 205 w 205"/>
              <a:gd name="T126" fmla="*/ 191 h 19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2" name="Freeform 224"/>
          <p:cNvSpPr>
            <a:spLocks/>
          </p:cNvSpPr>
          <p:nvPr>
            <p:custDataLst>
              <p:tags r:id="rId151"/>
            </p:custDataLst>
          </p:nvPr>
        </p:nvSpPr>
        <p:spPr bwMode="auto">
          <a:xfrm>
            <a:off x="3472904" y="3376539"/>
            <a:ext cx="142875" cy="79251"/>
          </a:xfrm>
          <a:custGeom>
            <a:avLst/>
            <a:gdLst>
              <a:gd name="T0" fmla="*/ 2147483647 w 329"/>
              <a:gd name="T1" fmla="*/ 2147483647 h 154"/>
              <a:gd name="T2" fmla="*/ 0 w 329"/>
              <a:gd name="T3" fmla="*/ 2147483647 h 154"/>
              <a:gd name="T4" fmla="*/ 2147483647 w 329"/>
              <a:gd name="T5" fmla="*/ 2147483647 h 154"/>
              <a:gd name="T6" fmla="*/ 2147483647 w 329"/>
              <a:gd name="T7" fmla="*/ 2147483647 h 154"/>
              <a:gd name="T8" fmla="*/ 2147483647 w 329"/>
              <a:gd name="T9" fmla="*/ 2147483647 h 154"/>
              <a:gd name="T10" fmla="*/ 2147483647 w 329"/>
              <a:gd name="T11" fmla="*/ 2147483647 h 154"/>
              <a:gd name="T12" fmla="*/ 2147483647 w 329"/>
              <a:gd name="T13" fmla="*/ 2147483647 h 154"/>
              <a:gd name="T14" fmla="*/ 2147483647 w 329"/>
              <a:gd name="T15" fmla="*/ 2147483647 h 154"/>
              <a:gd name="T16" fmla="*/ 2147483647 w 329"/>
              <a:gd name="T17" fmla="*/ 2147483647 h 154"/>
              <a:gd name="T18" fmla="*/ 2147483647 w 329"/>
              <a:gd name="T19" fmla="*/ 2147483647 h 154"/>
              <a:gd name="T20" fmla="*/ 2147483647 w 329"/>
              <a:gd name="T21" fmla="*/ 2147483647 h 154"/>
              <a:gd name="T22" fmla="*/ 2147483647 w 329"/>
              <a:gd name="T23" fmla="*/ 0 h 154"/>
              <a:gd name="T24" fmla="*/ 2147483647 w 329"/>
              <a:gd name="T25" fmla="*/ 0 h 154"/>
              <a:gd name="T26" fmla="*/ 2147483647 w 329"/>
              <a:gd name="T27" fmla="*/ 2147483647 h 154"/>
              <a:gd name="T28" fmla="*/ 2147483647 w 329"/>
              <a:gd name="T29" fmla="*/ 2147483647 h 154"/>
              <a:gd name="T30" fmla="*/ 2147483647 w 329"/>
              <a:gd name="T31" fmla="*/ 2147483647 h 154"/>
              <a:gd name="T32" fmla="*/ 2147483647 w 329"/>
              <a:gd name="T33" fmla="*/ 2147483647 h 154"/>
              <a:gd name="T34" fmla="*/ 2147483647 w 329"/>
              <a:gd name="T35" fmla="*/ 2147483647 h 154"/>
              <a:gd name="T36" fmla="*/ 2147483647 w 329"/>
              <a:gd name="T37" fmla="*/ 2147483647 h 154"/>
              <a:gd name="T38" fmla="*/ 2147483647 w 329"/>
              <a:gd name="T39" fmla="*/ 2147483647 h 154"/>
              <a:gd name="T40" fmla="*/ 2147483647 w 329"/>
              <a:gd name="T41" fmla="*/ 2147483647 h 154"/>
              <a:gd name="T42" fmla="*/ 2147483647 w 329"/>
              <a:gd name="T43" fmla="*/ 2147483647 h 154"/>
              <a:gd name="T44" fmla="*/ 2147483647 w 329"/>
              <a:gd name="T45" fmla="*/ 2147483647 h 154"/>
              <a:gd name="T46" fmla="*/ 2147483647 w 329"/>
              <a:gd name="T47" fmla="*/ 2147483647 h 154"/>
              <a:gd name="T48" fmla="*/ 2147483647 w 329"/>
              <a:gd name="T49" fmla="*/ 2147483647 h 154"/>
              <a:gd name="T50" fmla="*/ 2147483647 w 329"/>
              <a:gd name="T51" fmla="*/ 2147483647 h 154"/>
              <a:gd name="T52" fmla="*/ 2147483647 w 329"/>
              <a:gd name="T53" fmla="*/ 2147483647 h 154"/>
              <a:gd name="T54" fmla="*/ 2147483647 w 329"/>
              <a:gd name="T55" fmla="*/ 2147483647 h 154"/>
              <a:gd name="T56" fmla="*/ 2147483647 w 329"/>
              <a:gd name="T57" fmla="*/ 2147483647 h 154"/>
              <a:gd name="T58" fmla="*/ 2147483647 w 329"/>
              <a:gd name="T59" fmla="*/ 2147483647 h 154"/>
              <a:gd name="T60" fmla="*/ 2147483647 w 329"/>
              <a:gd name="T61" fmla="*/ 2147483647 h 154"/>
              <a:gd name="T62" fmla="*/ 2147483647 w 329"/>
              <a:gd name="T63" fmla="*/ 2147483647 h 154"/>
              <a:gd name="T64" fmla="*/ 2147483647 w 329"/>
              <a:gd name="T65" fmla="*/ 2147483647 h 154"/>
              <a:gd name="T66" fmla="*/ 2147483647 w 329"/>
              <a:gd name="T67" fmla="*/ 2147483647 h 154"/>
              <a:gd name="T68" fmla="*/ 2147483647 w 329"/>
              <a:gd name="T69" fmla="*/ 2147483647 h 154"/>
              <a:gd name="T70" fmla="*/ 2147483647 w 329"/>
              <a:gd name="T71" fmla="*/ 2147483647 h 154"/>
              <a:gd name="T72" fmla="*/ 2147483647 w 329"/>
              <a:gd name="T73" fmla="*/ 2147483647 h 154"/>
              <a:gd name="T74" fmla="*/ 2147483647 w 329"/>
              <a:gd name="T75" fmla="*/ 2147483647 h 154"/>
              <a:gd name="T76" fmla="*/ 2147483647 w 329"/>
              <a:gd name="T77" fmla="*/ 2147483647 h 154"/>
              <a:gd name="T78" fmla="*/ 2147483647 w 329"/>
              <a:gd name="T79" fmla="*/ 2147483647 h 154"/>
              <a:gd name="T80" fmla="*/ 2147483647 w 329"/>
              <a:gd name="T81" fmla="*/ 2147483647 h 154"/>
              <a:gd name="T82" fmla="*/ 2147483647 w 329"/>
              <a:gd name="T83" fmla="*/ 2147483647 h 154"/>
              <a:gd name="T84" fmla="*/ 2147483647 w 329"/>
              <a:gd name="T85" fmla="*/ 2147483647 h 154"/>
              <a:gd name="T86" fmla="*/ 2147483647 w 329"/>
              <a:gd name="T87" fmla="*/ 2147483647 h 154"/>
              <a:gd name="T88" fmla="*/ 2147483647 w 329"/>
              <a:gd name="T89" fmla="*/ 2147483647 h 154"/>
              <a:gd name="T90" fmla="*/ 2147483647 w 329"/>
              <a:gd name="T91" fmla="*/ 2147483647 h 154"/>
              <a:gd name="T92" fmla="*/ 2147483647 w 329"/>
              <a:gd name="T93" fmla="*/ 2147483647 h 154"/>
              <a:gd name="T94" fmla="*/ 2147483647 w 329"/>
              <a:gd name="T95" fmla="*/ 2147483647 h 154"/>
              <a:gd name="T96" fmla="*/ 2147483647 w 329"/>
              <a:gd name="T97" fmla="*/ 2147483647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9"/>
              <a:gd name="T148" fmla="*/ 0 h 154"/>
              <a:gd name="T149" fmla="*/ 329 w 329"/>
              <a:gd name="T150" fmla="*/ 154 h 1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3" name="Freeform 225"/>
          <p:cNvSpPr>
            <a:spLocks/>
          </p:cNvSpPr>
          <p:nvPr>
            <p:custDataLst>
              <p:tags r:id="rId152"/>
            </p:custDataLst>
          </p:nvPr>
        </p:nvSpPr>
        <p:spPr bwMode="auto">
          <a:xfrm>
            <a:off x="4154909" y="4631160"/>
            <a:ext cx="132829" cy="155153"/>
          </a:xfrm>
          <a:custGeom>
            <a:avLst/>
            <a:gdLst>
              <a:gd name="T0" fmla="*/ 2147483647 w 306"/>
              <a:gd name="T1" fmla="*/ 2147483647 h 293"/>
              <a:gd name="T2" fmla="*/ 2147483647 w 306"/>
              <a:gd name="T3" fmla="*/ 2147483647 h 293"/>
              <a:gd name="T4" fmla="*/ 2147483647 w 306"/>
              <a:gd name="T5" fmla="*/ 2147483647 h 293"/>
              <a:gd name="T6" fmla="*/ 2147483647 w 306"/>
              <a:gd name="T7" fmla="*/ 2147483647 h 293"/>
              <a:gd name="T8" fmla="*/ 2147483647 w 306"/>
              <a:gd name="T9" fmla="*/ 2147483647 h 293"/>
              <a:gd name="T10" fmla="*/ 2147483647 w 306"/>
              <a:gd name="T11" fmla="*/ 2147483647 h 293"/>
              <a:gd name="T12" fmla="*/ 2147483647 w 306"/>
              <a:gd name="T13" fmla="*/ 2147483647 h 293"/>
              <a:gd name="T14" fmla="*/ 2147483647 w 306"/>
              <a:gd name="T15" fmla="*/ 2147483647 h 293"/>
              <a:gd name="T16" fmla="*/ 2147483647 w 306"/>
              <a:gd name="T17" fmla="*/ 2147483647 h 293"/>
              <a:gd name="T18" fmla="*/ 2147483647 w 306"/>
              <a:gd name="T19" fmla="*/ 2147483647 h 293"/>
              <a:gd name="T20" fmla="*/ 2147483647 w 306"/>
              <a:gd name="T21" fmla="*/ 2147483647 h 293"/>
              <a:gd name="T22" fmla="*/ 2147483647 w 306"/>
              <a:gd name="T23" fmla="*/ 2147483647 h 293"/>
              <a:gd name="T24" fmla="*/ 2147483647 w 306"/>
              <a:gd name="T25" fmla="*/ 2147483647 h 293"/>
              <a:gd name="T26" fmla="*/ 2147483647 w 306"/>
              <a:gd name="T27" fmla="*/ 2147483647 h 293"/>
              <a:gd name="T28" fmla="*/ 2147483647 w 306"/>
              <a:gd name="T29" fmla="*/ 2147483647 h 293"/>
              <a:gd name="T30" fmla="*/ 2147483647 w 306"/>
              <a:gd name="T31" fmla="*/ 2147483647 h 293"/>
              <a:gd name="T32" fmla="*/ 2147483647 w 306"/>
              <a:gd name="T33" fmla="*/ 2147483647 h 293"/>
              <a:gd name="T34" fmla="*/ 2147483647 w 306"/>
              <a:gd name="T35" fmla="*/ 2147483647 h 293"/>
              <a:gd name="T36" fmla="*/ 2147483647 w 306"/>
              <a:gd name="T37" fmla="*/ 2147483647 h 293"/>
              <a:gd name="T38" fmla="*/ 0 w 306"/>
              <a:gd name="T39" fmla="*/ 2147483647 h 293"/>
              <a:gd name="T40" fmla="*/ 2147483647 w 306"/>
              <a:gd name="T41" fmla="*/ 2147483647 h 293"/>
              <a:gd name="T42" fmla="*/ 2147483647 w 306"/>
              <a:gd name="T43" fmla="*/ 2147483647 h 293"/>
              <a:gd name="T44" fmla="*/ 2147483647 w 306"/>
              <a:gd name="T45" fmla="*/ 2147483647 h 293"/>
              <a:gd name="T46" fmla="*/ 2147483647 w 306"/>
              <a:gd name="T47" fmla="*/ 2147483647 h 293"/>
              <a:gd name="T48" fmla="*/ 2147483647 w 306"/>
              <a:gd name="T49" fmla="*/ 2147483647 h 293"/>
              <a:gd name="T50" fmla="*/ 2147483647 w 306"/>
              <a:gd name="T51" fmla="*/ 0 h 293"/>
              <a:gd name="T52" fmla="*/ 2147483647 w 306"/>
              <a:gd name="T53" fmla="*/ 2147483647 h 293"/>
              <a:gd name="T54" fmla="*/ 2147483647 w 306"/>
              <a:gd name="T55" fmla="*/ 2147483647 h 293"/>
              <a:gd name="T56" fmla="*/ 2147483647 w 306"/>
              <a:gd name="T57" fmla="*/ 2147483647 h 293"/>
              <a:gd name="T58" fmla="*/ 2147483647 w 306"/>
              <a:gd name="T59" fmla="*/ 2147483647 h 293"/>
              <a:gd name="T60" fmla="*/ 2147483647 w 306"/>
              <a:gd name="T61" fmla="*/ 2147483647 h 293"/>
              <a:gd name="T62" fmla="*/ 2147483647 w 306"/>
              <a:gd name="T63" fmla="*/ 2147483647 h 293"/>
              <a:gd name="T64" fmla="*/ 2147483647 w 306"/>
              <a:gd name="T65" fmla="*/ 2147483647 h 293"/>
              <a:gd name="T66" fmla="*/ 2147483647 w 306"/>
              <a:gd name="T67" fmla="*/ 2147483647 h 293"/>
              <a:gd name="T68" fmla="*/ 2147483647 w 306"/>
              <a:gd name="T69" fmla="*/ 2147483647 h 293"/>
              <a:gd name="T70" fmla="*/ 2147483647 w 306"/>
              <a:gd name="T71" fmla="*/ 2147483647 h 293"/>
              <a:gd name="T72" fmla="*/ 2147483647 w 306"/>
              <a:gd name="T73" fmla="*/ 2147483647 h 293"/>
              <a:gd name="T74" fmla="*/ 2147483647 w 306"/>
              <a:gd name="T75" fmla="*/ 2147483647 h 293"/>
              <a:gd name="T76" fmla="*/ 2147483647 w 306"/>
              <a:gd name="T77" fmla="*/ 2147483647 h 293"/>
              <a:gd name="T78" fmla="*/ 2147483647 w 306"/>
              <a:gd name="T79" fmla="*/ 2147483647 h 293"/>
              <a:gd name="T80" fmla="*/ 2147483647 w 306"/>
              <a:gd name="T81" fmla="*/ 2147483647 h 293"/>
              <a:gd name="T82" fmla="*/ 2147483647 w 306"/>
              <a:gd name="T83" fmla="*/ 2147483647 h 293"/>
              <a:gd name="T84" fmla="*/ 2147483647 w 306"/>
              <a:gd name="T85" fmla="*/ 2147483647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6"/>
              <a:gd name="T130" fmla="*/ 0 h 293"/>
              <a:gd name="T131" fmla="*/ 306 w 306"/>
              <a:gd name="T132" fmla="*/ 293 h 29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4" name="Freeform 226"/>
          <p:cNvSpPr>
            <a:spLocks/>
          </p:cNvSpPr>
          <p:nvPr>
            <p:custDataLst>
              <p:tags r:id="rId153"/>
            </p:custDataLst>
          </p:nvPr>
        </p:nvSpPr>
        <p:spPr bwMode="auto">
          <a:xfrm>
            <a:off x="5700861" y="1247925"/>
            <a:ext cx="236637" cy="91529"/>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6"/>
              <a:gd name="T154" fmla="*/ 0 h 173"/>
              <a:gd name="T155" fmla="*/ 546 w 546"/>
              <a:gd name="T156" fmla="*/ 173 h 1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5" name="Freeform 227"/>
          <p:cNvSpPr>
            <a:spLocks/>
          </p:cNvSpPr>
          <p:nvPr>
            <p:custDataLst>
              <p:tags r:id="rId154"/>
            </p:custDataLst>
          </p:nvPr>
        </p:nvSpPr>
        <p:spPr bwMode="auto">
          <a:xfrm>
            <a:off x="5627192" y="1477863"/>
            <a:ext cx="449833" cy="361652"/>
          </a:xfrm>
          <a:custGeom>
            <a:avLst/>
            <a:gdLst>
              <a:gd name="T0" fmla="*/ 2147483647 w 1037"/>
              <a:gd name="T1" fmla="*/ 2147483647 h 690"/>
              <a:gd name="T2" fmla="*/ 2147483647 w 1037"/>
              <a:gd name="T3" fmla="*/ 2147483647 h 690"/>
              <a:gd name="T4" fmla="*/ 2147483647 w 1037"/>
              <a:gd name="T5" fmla="*/ 2147483647 h 690"/>
              <a:gd name="T6" fmla="*/ 2147483647 w 1037"/>
              <a:gd name="T7" fmla="*/ 2147483647 h 690"/>
              <a:gd name="T8" fmla="*/ 2147483647 w 1037"/>
              <a:gd name="T9" fmla="*/ 2147483647 h 690"/>
              <a:gd name="T10" fmla="*/ 2147483647 w 1037"/>
              <a:gd name="T11" fmla="*/ 2147483647 h 690"/>
              <a:gd name="T12" fmla="*/ 2147483647 w 1037"/>
              <a:gd name="T13" fmla="*/ 2147483647 h 690"/>
              <a:gd name="T14" fmla="*/ 2147483647 w 1037"/>
              <a:gd name="T15" fmla="*/ 2147483647 h 690"/>
              <a:gd name="T16" fmla="*/ 2147483647 w 1037"/>
              <a:gd name="T17" fmla="*/ 2147483647 h 690"/>
              <a:gd name="T18" fmla="*/ 0 w 1037"/>
              <a:gd name="T19" fmla="*/ 2147483647 h 690"/>
              <a:gd name="T20" fmla="*/ 2147483647 w 1037"/>
              <a:gd name="T21" fmla="*/ 2147483647 h 690"/>
              <a:gd name="T22" fmla="*/ 2147483647 w 1037"/>
              <a:gd name="T23" fmla="*/ 2147483647 h 690"/>
              <a:gd name="T24" fmla="*/ 2147483647 w 1037"/>
              <a:gd name="T25" fmla="*/ 2147483647 h 690"/>
              <a:gd name="T26" fmla="*/ 2147483647 w 1037"/>
              <a:gd name="T27" fmla="*/ 2147483647 h 690"/>
              <a:gd name="T28" fmla="*/ 2147483647 w 1037"/>
              <a:gd name="T29" fmla="*/ 2147483647 h 690"/>
              <a:gd name="T30" fmla="*/ 2147483647 w 1037"/>
              <a:gd name="T31" fmla="*/ 2147483647 h 690"/>
              <a:gd name="T32" fmla="*/ 2147483647 w 1037"/>
              <a:gd name="T33" fmla="*/ 2147483647 h 690"/>
              <a:gd name="T34" fmla="*/ 2147483647 w 1037"/>
              <a:gd name="T35" fmla="*/ 2147483647 h 690"/>
              <a:gd name="T36" fmla="*/ 2147483647 w 1037"/>
              <a:gd name="T37" fmla="*/ 2147483647 h 690"/>
              <a:gd name="T38" fmla="*/ 2147483647 w 1037"/>
              <a:gd name="T39" fmla="*/ 2147483647 h 690"/>
              <a:gd name="T40" fmla="*/ 2147483647 w 1037"/>
              <a:gd name="T41" fmla="*/ 2147483647 h 690"/>
              <a:gd name="T42" fmla="*/ 2147483647 w 1037"/>
              <a:gd name="T43" fmla="*/ 2147483647 h 690"/>
              <a:gd name="T44" fmla="*/ 2147483647 w 1037"/>
              <a:gd name="T45" fmla="*/ 2147483647 h 690"/>
              <a:gd name="T46" fmla="*/ 2147483647 w 1037"/>
              <a:gd name="T47" fmla="*/ 2147483647 h 690"/>
              <a:gd name="T48" fmla="*/ 2147483647 w 1037"/>
              <a:gd name="T49" fmla="*/ 2147483647 h 690"/>
              <a:gd name="T50" fmla="*/ 2147483647 w 1037"/>
              <a:gd name="T51" fmla="*/ 2147483647 h 690"/>
              <a:gd name="T52" fmla="*/ 2147483647 w 1037"/>
              <a:gd name="T53" fmla="*/ 2147483647 h 690"/>
              <a:gd name="T54" fmla="*/ 2147483647 w 1037"/>
              <a:gd name="T55" fmla="*/ 2147483647 h 690"/>
              <a:gd name="T56" fmla="*/ 2147483647 w 1037"/>
              <a:gd name="T57" fmla="*/ 2147483647 h 690"/>
              <a:gd name="T58" fmla="*/ 2147483647 w 1037"/>
              <a:gd name="T59" fmla="*/ 2147483647 h 690"/>
              <a:gd name="T60" fmla="*/ 2147483647 w 1037"/>
              <a:gd name="T61" fmla="*/ 2147483647 h 690"/>
              <a:gd name="T62" fmla="*/ 2147483647 w 1037"/>
              <a:gd name="T63" fmla="*/ 2147483647 h 690"/>
              <a:gd name="T64" fmla="*/ 2147483647 w 1037"/>
              <a:gd name="T65" fmla="*/ 2147483647 h 690"/>
              <a:gd name="T66" fmla="*/ 2147483647 w 1037"/>
              <a:gd name="T67" fmla="*/ 2147483647 h 690"/>
              <a:gd name="T68" fmla="*/ 2147483647 w 1037"/>
              <a:gd name="T69" fmla="*/ 2147483647 h 690"/>
              <a:gd name="T70" fmla="*/ 2147483647 w 1037"/>
              <a:gd name="T71" fmla="*/ 2147483647 h 690"/>
              <a:gd name="T72" fmla="*/ 2147483647 w 1037"/>
              <a:gd name="T73" fmla="*/ 2147483647 h 690"/>
              <a:gd name="T74" fmla="*/ 2147483647 w 1037"/>
              <a:gd name="T75" fmla="*/ 2147483647 h 690"/>
              <a:gd name="T76" fmla="*/ 2147483647 w 1037"/>
              <a:gd name="T77" fmla="*/ 2147483647 h 690"/>
              <a:gd name="T78" fmla="*/ 2147483647 w 1037"/>
              <a:gd name="T79" fmla="*/ 2147483647 h 690"/>
              <a:gd name="T80" fmla="*/ 2147483647 w 1037"/>
              <a:gd name="T81" fmla="*/ 2147483647 h 690"/>
              <a:gd name="T82" fmla="*/ 2147483647 w 1037"/>
              <a:gd name="T83" fmla="*/ 2147483647 h 690"/>
              <a:gd name="T84" fmla="*/ 2147483647 w 1037"/>
              <a:gd name="T85" fmla="*/ 2147483647 h 690"/>
              <a:gd name="T86" fmla="*/ 2147483647 w 1037"/>
              <a:gd name="T87" fmla="*/ 2147483647 h 690"/>
              <a:gd name="T88" fmla="*/ 2147483647 w 1037"/>
              <a:gd name="T89" fmla="*/ 2147483647 h 690"/>
              <a:gd name="T90" fmla="*/ 2147483647 w 1037"/>
              <a:gd name="T91" fmla="*/ 2147483647 h 690"/>
              <a:gd name="T92" fmla="*/ 2147483647 w 1037"/>
              <a:gd name="T93" fmla="*/ 2147483647 h 690"/>
              <a:gd name="T94" fmla="*/ 2147483647 w 1037"/>
              <a:gd name="T95" fmla="*/ 2147483647 h 690"/>
              <a:gd name="T96" fmla="*/ 2147483647 w 1037"/>
              <a:gd name="T97" fmla="*/ 2147483647 h 690"/>
              <a:gd name="T98" fmla="*/ 2147483647 w 1037"/>
              <a:gd name="T99" fmla="*/ 2147483647 h 690"/>
              <a:gd name="T100" fmla="*/ 2147483647 w 1037"/>
              <a:gd name="T101" fmla="*/ 2147483647 h 690"/>
              <a:gd name="T102" fmla="*/ 2147483647 w 1037"/>
              <a:gd name="T103" fmla="*/ 2147483647 h 690"/>
              <a:gd name="T104" fmla="*/ 2147483647 w 1037"/>
              <a:gd name="T105" fmla="*/ 2147483647 h 690"/>
              <a:gd name="T106" fmla="*/ 2147483647 w 1037"/>
              <a:gd name="T107" fmla="*/ 2147483647 h 690"/>
              <a:gd name="T108" fmla="*/ 2147483647 w 1037"/>
              <a:gd name="T109" fmla="*/ 2147483647 h 690"/>
              <a:gd name="T110" fmla="*/ 2147483647 w 1037"/>
              <a:gd name="T111" fmla="*/ 2147483647 h 690"/>
              <a:gd name="T112" fmla="*/ 2147483647 w 1037"/>
              <a:gd name="T113" fmla="*/ 2147483647 h 690"/>
              <a:gd name="T114" fmla="*/ 2147483647 w 1037"/>
              <a:gd name="T115" fmla="*/ 2147483647 h 690"/>
              <a:gd name="T116" fmla="*/ 2147483647 w 1037"/>
              <a:gd name="T117" fmla="*/ 2147483647 h 690"/>
              <a:gd name="T118" fmla="*/ 2147483647 w 1037"/>
              <a:gd name="T119" fmla="*/ 2147483647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37"/>
              <a:gd name="T181" fmla="*/ 0 h 690"/>
              <a:gd name="T182" fmla="*/ 1037 w 1037"/>
              <a:gd name="T183" fmla="*/ 690 h 6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6" name="Freeform 228"/>
          <p:cNvSpPr>
            <a:spLocks/>
          </p:cNvSpPr>
          <p:nvPr>
            <p:custDataLst>
              <p:tags r:id="rId155"/>
            </p:custDataLst>
          </p:nvPr>
        </p:nvSpPr>
        <p:spPr bwMode="auto">
          <a:xfrm>
            <a:off x="5967636" y="2319488"/>
            <a:ext cx="49113" cy="90413"/>
          </a:xfrm>
          <a:custGeom>
            <a:avLst/>
            <a:gdLst>
              <a:gd name="T0" fmla="*/ 2147483647 w 120"/>
              <a:gd name="T1" fmla="*/ 2147483647 h 173"/>
              <a:gd name="T2" fmla="*/ 2147483647 w 120"/>
              <a:gd name="T3" fmla="*/ 2147483647 h 173"/>
              <a:gd name="T4" fmla="*/ 2147483647 w 120"/>
              <a:gd name="T5" fmla="*/ 2147483647 h 173"/>
              <a:gd name="T6" fmla="*/ 2147483647 w 120"/>
              <a:gd name="T7" fmla="*/ 2147483647 h 173"/>
              <a:gd name="T8" fmla="*/ 2147483647 w 120"/>
              <a:gd name="T9" fmla="*/ 2147483647 h 173"/>
              <a:gd name="T10" fmla="*/ 2147483647 w 120"/>
              <a:gd name="T11" fmla="*/ 2147483647 h 173"/>
              <a:gd name="T12" fmla="*/ 2147483647 w 120"/>
              <a:gd name="T13" fmla="*/ 2147483647 h 173"/>
              <a:gd name="T14" fmla="*/ 2147483647 w 120"/>
              <a:gd name="T15" fmla="*/ 2147483647 h 173"/>
              <a:gd name="T16" fmla="*/ 2147483647 w 120"/>
              <a:gd name="T17" fmla="*/ 0 h 173"/>
              <a:gd name="T18" fmla="*/ 2147483647 w 120"/>
              <a:gd name="T19" fmla="*/ 0 h 173"/>
              <a:gd name="T20" fmla="*/ 2147483647 w 120"/>
              <a:gd name="T21" fmla="*/ 2147483647 h 173"/>
              <a:gd name="T22" fmla="*/ 2147483647 w 120"/>
              <a:gd name="T23" fmla="*/ 2147483647 h 173"/>
              <a:gd name="T24" fmla="*/ 2147483647 w 120"/>
              <a:gd name="T25" fmla="*/ 2147483647 h 173"/>
              <a:gd name="T26" fmla="*/ 2147483647 w 120"/>
              <a:gd name="T27" fmla="*/ 2147483647 h 173"/>
              <a:gd name="T28" fmla="*/ 2147483647 w 120"/>
              <a:gd name="T29" fmla="*/ 2147483647 h 173"/>
              <a:gd name="T30" fmla="*/ 2147483647 w 120"/>
              <a:gd name="T31" fmla="*/ 2147483647 h 173"/>
              <a:gd name="T32" fmla="*/ 2147483647 w 120"/>
              <a:gd name="T33" fmla="*/ 2147483647 h 173"/>
              <a:gd name="T34" fmla="*/ 2147483647 w 120"/>
              <a:gd name="T35" fmla="*/ 2147483647 h 173"/>
              <a:gd name="T36" fmla="*/ 2147483647 w 120"/>
              <a:gd name="T37" fmla="*/ 2147483647 h 173"/>
              <a:gd name="T38" fmla="*/ 2147483647 w 120"/>
              <a:gd name="T39" fmla="*/ 2147483647 h 173"/>
              <a:gd name="T40" fmla="*/ 2147483647 w 120"/>
              <a:gd name="T41" fmla="*/ 2147483647 h 173"/>
              <a:gd name="T42" fmla="*/ 2147483647 w 120"/>
              <a:gd name="T43" fmla="*/ 2147483647 h 173"/>
              <a:gd name="T44" fmla="*/ 0 w 120"/>
              <a:gd name="T45" fmla="*/ 2147483647 h 173"/>
              <a:gd name="T46" fmla="*/ 2147483647 w 120"/>
              <a:gd name="T47" fmla="*/ 2147483647 h 173"/>
              <a:gd name="T48" fmla="*/ 2147483647 w 120"/>
              <a:gd name="T49" fmla="*/ 2147483647 h 173"/>
              <a:gd name="T50" fmla="*/ 2147483647 w 120"/>
              <a:gd name="T51" fmla="*/ 2147483647 h 173"/>
              <a:gd name="T52" fmla="*/ 2147483647 w 120"/>
              <a:gd name="T53" fmla="*/ 2147483647 h 173"/>
              <a:gd name="T54" fmla="*/ 2147483647 w 120"/>
              <a:gd name="T55" fmla="*/ 2147483647 h 173"/>
              <a:gd name="T56" fmla="*/ 2147483647 w 120"/>
              <a:gd name="T57" fmla="*/ 2147483647 h 173"/>
              <a:gd name="T58" fmla="*/ 2147483647 w 120"/>
              <a:gd name="T59" fmla="*/ 2147483647 h 173"/>
              <a:gd name="T60" fmla="*/ 2147483647 w 120"/>
              <a:gd name="T61" fmla="*/ 2147483647 h 173"/>
              <a:gd name="T62" fmla="*/ 2147483647 w 120"/>
              <a:gd name="T63" fmla="*/ 2147483647 h 173"/>
              <a:gd name="T64" fmla="*/ 2147483647 w 120"/>
              <a:gd name="T65" fmla="*/ 2147483647 h 173"/>
              <a:gd name="T66" fmla="*/ 2147483647 w 120"/>
              <a:gd name="T67" fmla="*/ 2147483647 h 173"/>
              <a:gd name="T68" fmla="*/ 2147483647 w 120"/>
              <a:gd name="T69" fmla="*/ 2147483647 h 173"/>
              <a:gd name="T70" fmla="*/ 2147483647 w 120"/>
              <a:gd name="T71" fmla="*/ 2147483647 h 173"/>
              <a:gd name="T72" fmla="*/ 2147483647 w 120"/>
              <a:gd name="T73" fmla="*/ 2147483647 h 173"/>
              <a:gd name="T74" fmla="*/ 2147483647 w 120"/>
              <a:gd name="T75" fmla="*/ 2147483647 h 173"/>
              <a:gd name="T76" fmla="*/ 2147483647 w 120"/>
              <a:gd name="T77" fmla="*/ 2147483647 h 173"/>
              <a:gd name="T78" fmla="*/ 2147483647 w 120"/>
              <a:gd name="T79" fmla="*/ 2147483647 h 173"/>
              <a:gd name="T80" fmla="*/ 2147483647 w 120"/>
              <a:gd name="T81" fmla="*/ 2147483647 h 173"/>
              <a:gd name="T82" fmla="*/ 2147483647 w 120"/>
              <a:gd name="T83" fmla="*/ 2147483647 h 173"/>
              <a:gd name="T84" fmla="*/ 2147483647 w 120"/>
              <a:gd name="T85" fmla="*/ 2147483647 h 173"/>
              <a:gd name="T86" fmla="*/ 2147483647 w 120"/>
              <a:gd name="T87" fmla="*/ 2147483647 h 173"/>
              <a:gd name="T88" fmla="*/ 2147483647 w 120"/>
              <a:gd name="T89" fmla="*/ 2147483647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
              <a:gd name="T136" fmla="*/ 0 h 173"/>
              <a:gd name="T137" fmla="*/ 120 w 120"/>
              <a:gd name="T138" fmla="*/ 173 h 1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C00000"/>
          </a:solidFill>
          <a:ln w="9525" cmpd="sng">
            <a:solidFill>
              <a:srgbClr val="FFFFFF"/>
            </a:solidFill>
            <a:prstDash val="solid"/>
            <a:round/>
            <a:headEnd/>
            <a:tailEnd/>
          </a:ln>
        </p:spPr>
        <p:txBody>
          <a:bodyPr lIns="91409" tIns="45705" rIns="91409" bIns="45705"/>
          <a:lstStyle/>
          <a:p>
            <a:endParaRPr lang="en-US" sz="1266" dirty="0"/>
          </a:p>
        </p:txBody>
      </p:sp>
      <p:sp>
        <p:nvSpPr>
          <p:cNvPr id="15517" name="Freeform 229"/>
          <p:cNvSpPr>
            <a:spLocks/>
          </p:cNvSpPr>
          <p:nvPr>
            <p:custDataLst>
              <p:tags r:id="rId156"/>
            </p:custDataLst>
          </p:nvPr>
        </p:nvSpPr>
        <p:spPr bwMode="auto">
          <a:xfrm>
            <a:off x="5675189" y="2158752"/>
            <a:ext cx="83715" cy="59160"/>
          </a:xfrm>
          <a:custGeom>
            <a:avLst/>
            <a:gdLst>
              <a:gd name="T0" fmla="*/ 2147483647 w 200"/>
              <a:gd name="T1" fmla="*/ 2147483647 h 98"/>
              <a:gd name="T2" fmla="*/ 2147483647 w 200"/>
              <a:gd name="T3" fmla="*/ 2147483647 h 98"/>
              <a:gd name="T4" fmla="*/ 2147483647 w 200"/>
              <a:gd name="T5" fmla="*/ 2147483647 h 98"/>
              <a:gd name="T6" fmla="*/ 2147483647 w 200"/>
              <a:gd name="T7" fmla="*/ 2147483647 h 98"/>
              <a:gd name="T8" fmla="*/ 2147483647 w 200"/>
              <a:gd name="T9" fmla="*/ 2147483647 h 98"/>
              <a:gd name="T10" fmla="*/ 2147483647 w 200"/>
              <a:gd name="T11" fmla="*/ 2147483647 h 98"/>
              <a:gd name="T12" fmla="*/ 2147483647 w 200"/>
              <a:gd name="T13" fmla="*/ 2147483647 h 98"/>
              <a:gd name="T14" fmla="*/ 2147483647 w 200"/>
              <a:gd name="T15" fmla="*/ 2147483647 h 98"/>
              <a:gd name="T16" fmla="*/ 2147483647 w 200"/>
              <a:gd name="T17" fmla="*/ 2147483647 h 98"/>
              <a:gd name="T18" fmla="*/ 2147483647 w 200"/>
              <a:gd name="T19" fmla="*/ 2147483647 h 98"/>
              <a:gd name="T20" fmla="*/ 2147483647 w 200"/>
              <a:gd name="T21" fmla="*/ 2147483647 h 98"/>
              <a:gd name="T22" fmla="*/ 2147483647 w 200"/>
              <a:gd name="T23" fmla="*/ 2147483647 h 98"/>
              <a:gd name="T24" fmla="*/ 2147483647 w 200"/>
              <a:gd name="T25" fmla="*/ 2147483647 h 98"/>
              <a:gd name="T26" fmla="*/ 2147483647 w 200"/>
              <a:gd name="T27" fmla="*/ 2147483647 h 98"/>
              <a:gd name="T28" fmla="*/ 2147483647 w 200"/>
              <a:gd name="T29" fmla="*/ 2147483647 h 98"/>
              <a:gd name="T30" fmla="*/ 2147483647 w 200"/>
              <a:gd name="T31" fmla="*/ 2147483647 h 98"/>
              <a:gd name="T32" fmla="*/ 2147483647 w 200"/>
              <a:gd name="T33" fmla="*/ 2147483647 h 98"/>
              <a:gd name="T34" fmla="*/ 2147483647 w 200"/>
              <a:gd name="T35" fmla="*/ 2147483647 h 98"/>
              <a:gd name="T36" fmla="*/ 2147483647 w 200"/>
              <a:gd name="T37" fmla="*/ 2147483647 h 98"/>
              <a:gd name="T38" fmla="*/ 2147483647 w 200"/>
              <a:gd name="T39" fmla="*/ 2147483647 h 98"/>
              <a:gd name="T40" fmla="*/ 2147483647 w 200"/>
              <a:gd name="T41" fmla="*/ 2147483647 h 98"/>
              <a:gd name="T42" fmla="*/ 2147483647 w 200"/>
              <a:gd name="T43" fmla="*/ 2147483647 h 98"/>
              <a:gd name="T44" fmla="*/ 2147483647 w 200"/>
              <a:gd name="T45" fmla="*/ 2147483647 h 98"/>
              <a:gd name="T46" fmla="*/ 2147483647 w 200"/>
              <a:gd name="T47" fmla="*/ 2147483647 h 98"/>
              <a:gd name="T48" fmla="*/ 2147483647 w 200"/>
              <a:gd name="T49" fmla="*/ 2147483647 h 98"/>
              <a:gd name="T50" fmla="*/ 2147483647 w 200"/>
              <a:gd name="T51" fmla="*/ 2147483647 h 98"/>
              <a:gd name="T52" fmla="*/ 2147483647 w 200"/>
              <a:gd name="T53" fmla="*/ 2147483647 h 98"/>
              <a:gd name="T54" fmla="*/ 2147483647 w 200"/>
              <a:gd name="T55" fmla="*/ 2147483647 h 98"/>
              <a:gd name="T56" fmla="*/ 2147483647 w 200"/>
              <a:gd name="T57" fmla="*/ 2147483647 h 98"/>
              <a:gd name="T58" fmla="*/ 2147483647 w 200"/>
              <a:gd name="T59" fmla="*/ 2147483647 h 98"/>
              <a:gd name="T60" fmla="*/ 2147483647 w 200"/>
              <a:gd name="T61" fmla="*/ 2147483647 h 98"/>
              <a:gd name="T62" fmla="*/ 0 w 200"/>
              <a:gd name="T63" fmla="*/ 2147483647 h 98"/>
              <a:gd name="T64" fmla="*/ 2147483647 w 200"/>
              <a:gd name="T65" fmla="*/ 2147483647 h 98"/>
              <a:gd name="T66" fmla="*/ 2147483647 w 200"/>
              <a:gd name="T67" fmla="*/ 2147483647 h 98"/>
              <a:gd name="T68" fmla="*/ 2147483647 w 200"/>
              <a:gd name="T69" fmla="*/ 2147483647 h 98"/>
              <a:gd name="T70" fmla="*/ 2147483647 w 200"/>
              <a:gd name="T71" fmla="*/ 2147483647 h 98"/>
              <a:gd name="T72" fmla="*/ 2147483647 w 200"/>
              <a:gd name="T73" fmla="*/ 2147483647 h 98"/>
              <a:gd name="T74" fmla="*/ 2147483647 w 200"/>
              <a:gd name="T75" fmla="*/ 2147483647 h 98"/>
              <a:gd name="T76" fmla="*/ 2147483647 w 200"/>
              <a:gd name="T77" fmla="*/ 2147483647 h 98"/>
              <a:gd name="T78" fmla="*/ 2147483647 w 200"/>
              <a:gd name="T79" fmla="*/ 2147483647 h 98"/>
              <a:gd name="T80" fmla="*/ 2147483647 w 200"/>
              <a:gd name="T81" fmla="*/ 2147483647 h 98"/>
              <a:gd name="T82" fmla="*/ 2147483647 w 200"/>
              <a:gd name="T83" fmla="*/ 2147483647 h 98"/>
              <a:gd name="T84" fmla="*/ 2147483647 w 200"/>
              <a:gd name="T85" fmla="*/ 2147483647 h 98"/>
              <a:gd name="T86" fmla="*/ 2147483647 w 200"/>
              <a:gd name="T87" fmla="*/ 0 h 98"/>
              <a:gd name="T88" fmla="*/ 2147483647 w 200"/>
              <a:gd name="T89" fmla="*/ 2147483647 h 98"/>
              <a:gd name="T90" fmla="*/ 2147483647 w 200"/>
              <a:gd name="T91" fmla="*/ 2147483647 h 98"/>
              <a:gd name="T92" fmla="*/ 2147483647 w 200"/>
              <a:gd name="T93" fmla="*/ 2147483647 h 98"/>
              <a:gd name="T94" fmla="*/ 2147483647 w 200"/>
              <a:gd name="T95" fmla="*/ 2147483647 h 98"/>
              <a:gd name="T96" fmla="*/ 2147483647 w 200"/>
              <a:gd name="T97" fmla="*/ 2147483647 h 98"/>
              <a:gd name="T98" fmla="*/ 2147483647 w 200"/>
              <a:gd name="T99" fmla="*/ 2147483647 h 98"/>
              <a:gd name="T100" fmla="*/ 2147483647 w 200"/>
              <a:gd name="T101" fmla="*/ 2147483647 h 98"/>
              <a:gd name="T102" fmla="*/ 2147483647 w 200"/>
              <a:gd name="T103" fmla="*/ 2147483647 h 98"/>
              <a:gd name="T104" fmla="*/ 2147483647 w 200"/>
              <a:gd name="T105" fmla="*/ 2147483647 h 98"/>
              <a:gd name="T106" fmla="*/ 2147483647 w 200"/>
              <a:gd name="T107" fmla="*/ 2147483647 h 98"/>
              <a:gd name="T108" fmla="*/ 2147483647 w 200"/>
              <a:gd name="T109" fmla="*/ 2147483647 h 98"/>
              <a:gd name="T110" fmla="*/ 2147483647 w 200"/>
              <a:gd name="T111" fmla="*/ 2147483647 h 98"/>
              <a:gd name="T112" fmla="*/ 2147483647 w 200"/>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
              <a:gd name="T172" fmla="*/ 0 h 98"/>
              <a:gd name="T173" fmla="*/ 200 w 200"/>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8" name="Freeform 230"/>
          <p:cNvSpPr>
            <a:spLocks/>
          </p:cNvSpPr>
          <p:nvPr>
            <p:custDataLst>
              <p:tags r:id="rId157"/>
            </p:custDataLst>
          </p:nvPr>
        </p:nvSpPr>
        <p:spPr bwMode="auto">
          <a:xfrm>
            <a:off x="5613798" y="1977926"/>
            <a:ext cx="83716" cy="73670"/>
          </a:xfrm>
          <a:custGeom>
            <a:avLst/>
            <a:gdLst>
              <a:gd name="T0" fmla="*/ 0 w 186"/>
              <a:gd name="T1" fmla="*/ 2147483647 h 142"/>
              <a:gd name="T2" fmla="*/ 2147483647 w 186"/>
              <a:gd name="T3" fmla="*/ 2147483647 h 142"/>
              <a:gd name="T4" fmla="*/ 2147483647 w 186"/>
              <a:gd name="T5" fmla="*/ 2147483647 h 142"/>
              <a:gd name="T6" fmla="*/ 2147483647 w 186"/>
              <a:gd name="T7" fmla="*/ 2147483647 h 142"/>
              <a:gd name="T8" fmla="*/ 2147483647 w 186"/>
              <a:gd name="T9" fmla="*/ 2147483647 h 142"/>
              <a:gd name="T10" fmla="*/ 2147483647 w 186"/>
              <a:gd name="T11" fmla="*/ 2147483647 h 142"/>
              <a:gd name="T12" fmla="*/ 2147483647 w 186"/>
              <a:gd name="T13" fmla="*/ 2147483647 h 142"/>
              <a:gd name="T14" fmla="*/ 2147483647 w 186"/>
              <a:gd name="T15" fmla="*/ 2147483647 h 142"/>
              <a:gd name="T16" fmla="*/ 2147483647 w 186"/>
              <a:gd name="T17" fmla="*/ 2147483647 h 142"/>
              <a:gd name="T18" fmla="*/ 2147483647 w 186"/>
              <a:gd name="T19" fmla="*/ 2147483647 h 142"/>
              <a:gd name="T20" fmla="*/ 2147483647 w 186"/>
              <a:gd name="T21" fmla="*/ 2147483647 h 142"/>
              <a:gd name="T22" fmla="*/ 2147483647 w 186"/>
              <a:gd name="T23" fmla="*/ 2147483647 h 142"/>
              <a:gd name="T24" fmla="*/ 2147483647 w 186"/>
              <a:gd name="T25" fmla="*/ 2147483647 h 142"/>
              <a:gd name="T26" fmla="*/ 2147483647 w 186"/>
              <a:gd name="T27" fmla="*/ 2147483647 h 142"/>
              <a:gd name="T28" fmla="*/ 2147483647 w 186"/>
              <a:gd name="T29" fmla="*/ 2147483647 h 142"/>
              <a:gd name="T30" fmla="*/ 2147483647 w 186"/>
              <a:gd name="T31" fmla="*/ 2147483647 h 142"/>
              <a:gd name="T32" fmla="*/ 2147483647 w 186"/>
              <a:gd name="T33" fmla="*/ 2147483647 h 142"/>
              <a:gd name="T34" fmla="*/ 2147483647 w 186"/>
              <a:gd name="T35" fmla="*/ 2147483647 h 142"/>
              <a:gd name="T36" fmla="*/ 2147483647 w 186"/>
              <a:gd name="T37" fmla="*/ 2147483647 h 142"/>
              <a:gd name="T38" fmla="*/ 2147483647 w 186"/>
              <a:gd name="T39" fmla="*/ 2147483647 h 142"/>
              <a:gd name="T40" fmla="*/ 2147483647 w 186"/>
              <a:gd name="T41" fmla="*/ 2147483647 h 142"/>
              <a:gd name="T42" fmla="*/ 2147483647 w 186"/>
              <a:gd name="T43" fmla="*/ 2147483647 h 142"/>
              <a:gd name="T44" fmla="*/ 2147483647 w 186"/>
              <a:gd name="T45" fmla="*/ 2147483647 h 142"/>
              <a:gd name="T46" fmla="*/ 2147483647 w 186"/>
              <a:gd name="T47" fmla="*/ 2147483647 h 142"/>
              <a:gd name="T48" fmla="*/ 2147483647 w 186"/>
              <a:gd name="T49" fmla="*/ 2147483647 h 142"/>
              <a:gd name="T50" fmla="*/ 2147483647 w 186"/>
              <a:gd name="T51" fmla="*/ 2147483647 h 142"/>
              <a:gd name="T52" fmla="*/ 2147483647 w 186"/>
              <a:gd name="T53" fmla="*/ 2147483647 h 142"/>
              <a:gd name="T54" fmla="*/ 2147483647 w 186"/>
              <a:gd name="T55" fmla="*/ 2147483647 h 142"/>
              <a:gd name="T56" fmla="*/ 2147483647 w 186"/>
              <a:gd name="T57" fmla="*/ 2147483647 h 142"/>
              <a:gd name="T58" fmla="*/ 2147483647 w 186"/>
              <a:gd name="T59" fmla="*/ 2147483647 h 142"/>
              <a:gd name="T60" fmla="*/ 2147483647 w 186"/>
              <a:gd name="T61" fmla="*/ 2147483647 h 142"/>
              <a:gd name="T62" fmla="*/ 2147483647 w 186"/>
              <a:gd name="T63" fmla="*/ 2147483647 h 142"/>
              <a:gd name="T64" fmla="*/ 2147483647 w 186"/>
              <a:gd name="T65" fmla="*/ 2147483647 h 142"/>
              <a:gd name="T66" fmla="*/ 2147483647 w 186"/>
              <a:gd name="T67" fmla="*/ 2147483647 h 142"/>
              <a:gd name="T68" fmla="*/ 2147483647 w 186"/>
              <a:gd name="T69" fmla="*/ 2147483647 h 142"/>
              <a:gd name="T70" fmla="*/ 2147483647 w 186"/>
              <a:gd name="T71" fmla="*/ 2147483647 h 142"/>
              <a:gd name="T72" fmla="*/ 2147483647 w 186"/>
              <a:gd name="T73" fmla="*/ 2147483647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42"/>
              <a:gd name="T113" fmla="*/ 186 w 186"/>
              <a:gd name="T114" fmla="*/ 142 h 1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19" name="Freeform 231"/>
          <p:cNvSpPr>
            <a:spLocks/>
          </p:cNvSpPr>
          <p:nvPr>
            <p:custDataLst>
              <p:tags r:id="rId158"/>
            </p:custDataLst>
          </p:nvPr>
        </p:nvSpPr>
        <p:spPr bwMode="auto">
          <a:xfrm>
            <a:off x="5594823" y="2041550"/>
            <a:ext cx="83715" cy="56926"/>
          </a:xfrm>
          <a:custGeom>
            <a:avLst/>
            <a:gdLst>
              <a:gd name="T0" fmla="*/ 2147483647 w 192"/>
              <a:gd name="T1" fmla="*/ 2147483647 h 105"/>
              <a:gd name="T2" fmla="*/ 2147483647 w 192"/>
              <a:gd name="T3" fmla="*/ 2147483647 h 105"/>
              <a:gd name="T4" fmla="*/ 2147483647 w 192"/>
              <a:gd name="T5" fmla="*/ 2147483647 h 105"/>
              <a:gd name="T6" fmla="*/ 2147483647 w 192"/>
              <a:gd name="T7" fmla="*/ 2147483647 h 105"/>
              <a:gd name="T8" fmla="*/ 2147483647 w 192"/>
              <a:gd name="T9" fmla="*/ 2147483647 h 105"/>
              <a:gd name="T10" fmla="*/ 2147483647 w 192"/>
              <a:gd name="T11" fmla="*/ 2147483647 h 105"/>
              <a:gd name="T12" fmla="*/ 2147483647 w 192"/>
              <a:gd name="T13" fmla="*/ 2147483647 h 105"/>
              <a:gd name="T14" fmla="*/ 2147483647 w 192"/>
              <a:gd name="T15" fmla="*/ 2147483647 h 105"/>
              <a:gd name="T16" fmla="*/ 2147483647 w 192"/>
              <a:gd name="T17" fmla="*/ 2147483647 h 105"/>
              <a:gd name="T18" fmla="*/ 2147483647 w 192"/>
              <a:gd name="T19" fmla="*/ 2147483647 h 105"/>
              <a:gd name="T20" fmla="*/ 2147483647 w 192"/>
              <a:gd name="T21" fmla="*/ 2147483647 h 105"/>
              <a:gd name="T22" fmla="*/ 2147483647 w 192"/>
              <a:gd name="T23" fmla="*/ 2147483647 h 105"/>
              <a:gd name="T24" fmla="*/ 2147483647 w 192"/>
              <a:gd name="T25" fmla="*/ 2147483647 h 105"/>
              <a:gd name="T26" fmla="*/ 2147483647 w 192"/>
              <a:gd name="T27" fmla="*/ 2147483647 h 105"/>
              <a:gd name="T28" fmla="*/ 2147483647 w 192"/>
              <a:gd name="T29" fmla="*/ 2147483647 h 105"/>
              <a:gd name="T30" fmla="*/ 2147483647 w 192"/>
              <a:gd name="T31" fmla="*/ 2147483647 h 105"/>
              <a:gd name="T32" fmla="*/ 2147483647 w 192"/>
              <a:gd name="T33" fmla="*/ 2147483647 h 105"/>
              <a:gd name="T34" fmla="*/ 2147483647 w 192"/>
              <a:gd name="T35" fmla="*/ 2147483647 h 105"/>
              <a:gd name="T36" fmla="*/ 0 w 192"/>
              <a:gd name="T37" fmla="*/ 2147483647 h 105"/>
              <a:gd name="T38" fmla="*/ 0 w 192"/>
              <a:gd name="T39" fmla="*/ 2147483647 h 105"/>
              <a:gd name="T40" fmla="*/ 2147483647 w 192"/>
              <a:gd name="T41" fmla="*/ 2147483647 h 105"/>
              <a:gd name="T42" fmla="*/ 2147483647 w 192"/>
              <a:gd name="T43" fmla="*/ 2147483647 h 105"/>
              <a:gd name="T44" fmla="*/ 2147483647 w 192"/>
              <a:gd name="T45" fmla="*/ 2147483647 h 105"/>
              <a:gd name="T46" fmla="*/ 2147483647 w 192"/>
              <a:gd name="T47" fmla="*/ 0 h 105"/>
              <a:gd name="T48" fmla="*/ 2147483647 w 192"/>
              <a:gd name="T49" fmla="*/ 2147483647 h 105"/>
              <a:gd name="T50" fmla="*/ 2147483647 w 192"/>
              <a:gd name="T51" fmla="*/ 2147483647 h 105"/>
              <a:gd name="T52" fmla="*/ 2147483647 w 192"/>
              <a:gd name="T53" fmla="*/ 2147483647 h 105"/>
              <a:gd name="T54" fmla="*/ 2147483647 w 192"/>
              <a:gd name="T55" fmla="*/ 2147483647 h 105"/>
              <a:gd name="T56" fmla="*/ 2147483647 w 192"/>
              <a:gd name="T57" fmla="*/ 2147483647 h 105"/>
              <a:gd name="T58" fmla="*/ 2147483647 w 192"/>
              <a:gd name="T59" fmla="*/ 2147483647 h 105"/>
              <a:gd name="T60" fmla="*/ 2147483647 w 192"/>
              <a:gd name="T61" fmla="*/ 2147483647 h 105"/>
              <a:gd name="T62" fmla="*/ 2147483647 w 192"/>
              <a:gd name="T63" fmla="*/ 2147483647 h 105"/>
              <a:gd name="T64" fmla="*/ 2147483647 w 192"/>
              <a:gd name="T65" fmla="*/ 2147483647 h 105"/>
              <a:gd name="T66" fmla="*/ 2147483647 w 192"/>
              <a:gd name="T67" fmla="*/ 2147483647 h 105"/>
              <a:gd name="T68" fmla="*/ 2147483647 w 192"/>
              <a:gd name="T69" fmla="*/ 2147483647 h 105"/>
              <a:gd name="T70" fmla="*/ 2147483647 w 192"/>
              <a:gd name="T71" fmla="*/ 2147483647 h 105"/>
              <a:gd name="T72" fmla="*/ 2147483647 w 192"/>
              <a:gd name="T73" fmla="*/ 2147483647 h 105"/>
              <a:gd name="T74" fmla="*/ 2147483647 w 192"/>
              <a:gd name="T75" fmla="*/ 2147483647 h 105"/>
              <a:gd name="T76" fmla="*/ 2147483647 w 192"/>
              <a:gd name="T77" fmla="*/ 2147483647 h 105"/>
              <a:gd name="T78" fmla="*/ 2147483647 w 192"/>
              <a:gd name="T79" fmla="*/ 2147483647 h 105"/>
              <a:gd name="T80" fmla="*/ 2147483647 w 192"/>
              <a:gd name="T81" fmla="*/ 2147483647 h 105"/>
              <a:gd name="T82" fmla="*/ 2147483647 w 192"/>
              <a:gd name="T83" fmla="*/ 2147483647 h 105"/>
              <a:gd name="T84" fmla="*/ 2147483647 w 192"/>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2"/>
              <a:gd name="T130" fmla="*/ 0 h 105"/>
              <a:gd name="T131" fmla="*/ 192 w 192"/>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20" name="Freeform 232"/>
          <p:cNvSpPr>
            <a:spLocks/>
          </p:cNvSpPr>
          <p:nvPr>
            <p:custDataLst>
              <p:tags r:id="rId159"/>
            </p:custDataLst>
          </p:nvPr>
        </p:nvSpPr>
        <p:spPr bwMode="auto">
          <a:xfrm>
            <a:off x="6354962" y="2595192"/>
            <a:ext cx="33486" cy="131713"/>
          </a:xfrm>
          <a:custGeom>
            <a:avLst/>
            <a:gdLst>
              <a:gd name="T0" fmla="*/ 2147483647 w 80"/>
              <a:gd name="T1" fmla="*/ 0 h 254"/>
              <a:gd name="T2" fmla="*/ 2147483647 w 80"/>
              <a:gd name="T3" fmla="*/ 2147483647 h 254"/>
              <a:gd name="T4" fmla="*/ 2147483647 w 80"/>
              <a:gd name="T5" fmla="*/ 2147483647 h 254"/>
              <a:gd name="T6" fmla="*/ 2147483647 w 80"/>
              <a:gd name="T7" fmla="*/ 2147483647 h 254"/>
              <a:gd name="T8" fmla="*/ 2147483647 w 80"/>
              <a:gd name="T9" fmla="*/ 2147483647 h 254"/>
              <a:gd name="T10" fmla="*/ 2147483647 w 80"/>
              <a:gd name="T11" fmla="*/ 2147483647 h 254"/>
              <a:gd name="T12" fmla="*/ 2147483647 w 80"/>
              <a:gd name="T13" fmla="*/ 2147483647 h 254"/>
              <a:gd name="T14" fmla="*/ 2147483647 w 80"/>
              <a:gd name="T15" fmla="*/ 2147483647 h 254"/>
              <a:gd name="T16" fmla="*/ 2147483647 w 80"/>
              <a:gd name="T17" fmla="*/ 2147483647 h 254"/>
              <a:gd name="T18" fmla="*/ 2147483647 w 80"/>
              <a:gd name="T19" fmla="*/ 2147483647 h 254"/>
              <a:gd name="T20" fmla="*/ 2147483647 w 80"/>
              <a:gd name="T21" fmla="*/ 2147483647 h 254"/>
              <a:gd name="T22" fmla="*/ 2147483647 w 80"/>
              <a:gd name="T23" fmla="*/ 2147483647 h 254"/>
              <a:gd name="T24" fmla="*/ 2147483647 w 80"/>
              <a:gd name="T25" fmla="*/ 2147483647 h 254"/>
              <a:gd name="T26" fmla="*/ 2147483647 w 80"/>
              <a:gd name="T27" fmla="*/ 2147483647 h 254"/>
              <a:gd name="T28" fmla="*/ 2147483647 w 80"/>
              <a:gd name="T29" fmla="*/ 2147483647 h 254"/>
              <a:gd name="T30" fmla="*/ 2147483647 w 80"/>
              <a:gd name="T31" fmla="*/ 2147483647 h 254"/>
              <a:gd name="T32" fmla="*/ 0 w 80"/>
              <a:gd name="T33" fmla="*/ 2147483647 h 254"/>
              <a:gd name="T34" fmla="*/ 2147483647 w 80"/>
              <a:gd name="T35" fmla="*/ 2147483647 h 254"/>
              <a:gd name="T36" fmla="*/ 2147483647 w 80"/>
              <a:gd name="T37" fmla="*/ 2147483647 h 254"/>
              <a:gd name="T38" fmla="*/ 2147483647 w 80"/>
              <a:gd name="T39" fmla="*/ 2147483647 h 254"/>
              <a:gd name="T40" fmla="*/ 2147483647 w 80"/>
              <a:gd name="T41" fmla="*/ 2147483647 h 254"/>
              <a:gd name="T42" fmla="*/ 2147483647 w 80"/>
              <a:gd name="T43" fmla="*/ 2147483647 h 254"/>
              <a:gd name="T44" fmla="*/ 2147483647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0"/>
              <a:gd name="T70" fmla="*/ 0 h 254"/>
              <a:gd name="T71" fmla="*/ 80 w 80"/>
              <a:gd name="T72" fmla="*/ 254 h 2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1" name="Freeform 233"/>
          <p:cNvSpPr>
            <a:spLocks/>
          </p:cNvSpPr>
          <p:nvPr>
            <p:custDataLst>
              <p:tags r:id="rId160"/>
            </p:custDataLst>
          </p:nvPr>
        </p:nvSpPr>
        <p:spPr bwMode="auto">
          <a:xfrm>
            <a:off x="6303616" y="2647652"/>
            <a:ext cx="70322" cy="130597"/>
          </a:xfrm>
          <a:custGeom>
            <a:avLst/>
            <a:gdLst>
              <a:gd name="T0" fmla="*/ 2147483647 w 167"/>
              <a:gd name="T1" fmla="*/ 0 h 259"/>
              <a:gd name="T2" fmla="*/ 2147483647 w 167"/>
              <a:gd name="T3" fmla="*/ 2147483647 h 259"/>
              <a:gd name="T4" fmla="*/ 2147483647 w 167"/>
              <a:gd name="T5" fmla="*/ 2147483647 h 259"/>
              <a:gd name="T6" fmla="*/ 2147483647 w 167"/>
              <a:gd name="T7" fmla="*/ 2147483647 h 259"/>
              <a:gd name="T8" fmla="*/ 2147483647 w 167"/>
              <a:gd name="T9" fmla="*/ 2147483647 h 259"/>
              <a:gd name="T10" fmla="*/ 2147483647 w 167"/>
              <a:gd name="T11" fmla="*/ 2147483647 h 259"/>
              <a:gd name="T12" fmla="*/ 2147483647 w 167"/>
              <a:gd name="T13" fmla="*/ 2147483647 h 259"/>
              <a:gd name="T14" fmla="*/ 2147483647 w 167"/>
              <a:gd name="T15" fmla="*/ 2147483647 h 259"/>
              <a:gd name="T16" fmla="*/ 2147483647 w 167"/>
              <a:gd name="T17" fmla="*/ 2147483647 h 259"/>
              <a:gd name="T18" fmla="*/ 2147483647 w 167"/>
              <a:gd name="T19" fmla="*/ 2147483647 h 259"/>
              <a:gd name="T20" fmla="*/ 2147483647 w 167"/>
              <a:gd name="T21" fmla="*/ 2147483647 h 259"/>
              <a:gd name="T22" fmla="*/ 2147483647 w 167"/>
              <a:gd name="T23" fmla="*/ 2147483647 h 259"/>
              <a:gd name="T24" fmla="*/ 2147483647 w 167"/>
              <a:gd name="T25" fmla="*/ 2147483647 h 259"/>
              <a:gd name="T26" fmla="*/ 2147483647 w 167"/>
              <a:gd name="T27" fmla="*/ 2147483647 h 259"/>
              <a:gd name="T28" fmla="*/ 2147483647 w 167"/>
              <a:gd name="T29" fmla="*/ 2147483647 h 259"/>
              <a:gd name="T30" fmla="*/ 2147483647 w 167"/>
              <a:gd name="T31" fmla="*/ 2147483647 h 259"/>
              <a:gd name="T32" fmla="*/ 2147483647 w 167"/>
              <a:gd name="T33" fmla="*/ 2147483647 h 259"/>
              <a:gd name="T34" fmla="*/ 2147483647 w 167"/>
              <a:gd name="T35" fmla="*/ 2147483647 h 259"/>
              <a:gd name="T36" fmla="*/ 2147483647 w 167"/>
              <a:gd name="T37" fmla="*/ 2147483647 h 259"/>
              <a:gd name="T38" fmla="*/ 2147483647 w 167"/>
              <a:gd name="T39" fmla="*/ 2147483647 h 259"/>
              <a:gd name="T40" fmla="*/ 2147483647 w 167"/>
              <a:gd name="T41" fmla="*/ 2147483647 h 259"/>
              <a:gd name="T42" fmla="*/ 2147483647 w 167"/>
              <a:gd name="T43" fmla="*/ 2147483647 h 259"/>
              <a:gd name="T44" fmla="*/ 2147483647 w 167"/>
              <a:gd name="T45" fmla="*/ 2147483647 h 259"/>
              <a:gd name="T46" fmla="*/ 2147483647 w 167"/>
              <a:gd name="T47" fmla="*/ 2147483647 h 259"/>
              <a:gd name="T48" fmla="*/ 2147483647 w 167"/>
              <a:gd name="T49" fmla="*/ 2147483647 h 259"/>
              <a:gd name="T50" fmla="*/ 2147483647 w 167"/>
              <a:gd name="T51" fmla="*/ 2147483647 h 259"/>
              <a:gd name="T52" fmla="*/ 2147483647 w 167"/>
              <a:gd name="T53" fmla="*/ 2147483647 h 259"/>
              <a:gd name="T54" fmla="*/ 2147483647 w 167"/>
              <a:gd name="T55" fmla="*/ 2147483647 h 259"/>
              <a:gd name="T56" fmla="*/ 2147483647 w 167"/>
              <a:gd name="T57" fmla="*/ 2147483647 h 259"/>
              <a:gd name="T58" fmla="*/ 2147483647 w 167"/>
              <a:gd name="T59" fmla="*/ 2147483647 h 259"/>
              <a:gd name="T60" fmla="*/ 2147483647 w 167"/>
              <a:gd name="T61" fmla="*/ 2147483647 h 259"/>
              <a:gd name="T62" fmla="*/ 2147483647 w 167"/>
              <a:gd name="T63" fmla="*/ 2147483647 h 259"/>
              <a:gd name="T64" fmla="*/ 2147483647 w 167"/>
              <a:gd name="T65" fmla="*/ 2147483647 h 259"/>
              <a:gd name="T66" fmla="*/ 0 w 167"/>
              <a:gd name="T67" fmla="*/ 2147483647 h 259"/>
              <a:gd name="T68" fmla="*/ 0 w 167"/>
              <a:gd name="T69" fmla="*/ 2147483647 h 259"/>
              <a:gd name="T70" fmla="*/ 0 w 167"/>
              <a:gd name="T71" fmla="*/ 2147483647 h 259"/>
              <a:gd name="T72" fmla="*/ 2147483647 w 167"/>
              <a:gd name="T73" fmla="*/ 2147483647 h 259"/>
              <a:gd name="T74" fmla="*/ 2147483647 w 167"/>
              <a:gd name="T75" fmla="*/ 2147483647 h 259"/>
              <a:gd name="T76" fmla="*/ 2147483647 w 167"/>
              <a:gd name="T77" fmla="*/ 2147483647 h 259"/>
              <a:gd name="T78" fmla="*/ 2147483647 w 167"/>
              <a:gd name="T79" fmla="*/ 2147483647 h 259"/>
              <a:gd name="T80" fmla="*/ 2147483647 w 167"/>
              <a:gd name="T81" fmla="*/ 2147483647 h 259"/>
              <a:gd name="T82" fmla="*/ 2147483647 w 167"/>
              <a:gd name="T83" fmla="*/ 2147483647 h 259"/>
              <a:gd name="T84" fmla="*/ 2147483647 w 167"/>
              <a:gd name="T85" fmla="*/ 2147483647 h 259"/>
              <a:gd name="T86" fmla="*/ 2147483647 w 167"/>
              <a:gd name="T87" fmla="*/ 2147483647 h 259"/>
              <a:gd name="T88" fmla="*/ 2147483647 w 167"/>
              <a:gd name="T89" fmla="*/ 2147483647 h 259"/>
              <a:gd name="T90" fmla="*/ 2147483647 w 167"/>
              <a:gd name="T91" fmla="*/ 2147483647 h 259"/>
              <a:gd name="T92" fmla="*/ 2147483647 w 167"/>
              <a:gd name="T93" fmla="*/ 2147483647 h 259"/>
              <a:gd name="T94" fmla="*/ 2147483647 w 167"/>
              <a:gd name="T95" fmla="*/ 2147483647 h 259"/>
              <a:gd name="T96" fmla="*/ 2147483647 w 167"/>
              <a:gd name="T97" fmla="*/ 2147483647 h 259"/>
              <a:gd name="T98" fmla="*/ 2147483647 w 167"/>
              <a:gd name="T99" fmla="*/ 2147483647 h 259"/>
              <a:gd name="T100" fmla="*/ 2147483647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7"/>
              <a:gd name="T154" fmla="*/ 0 h 259"/>
              <a:gd name="T155" fmla="*/ 167 w 167"/>
              <a:gd name="T156" fmla="*/ 259 h 25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2" name="Freeform 234"/>
          <p:cNvSpPr>
            <a:spLocks/>
          </p:cNvSpPr>
          <p:nvPr>
            <p:custDataLst>
              <p:tags r:id="rId161"/>
            </p:custDataLst>
          </p:nvPr>
        </p:nvSpPr>
        <p:spPr bwMode="auto">
          <a:xfrm>
            <a:off x="5305723" y="1902023"/>
            <a:ext cx="95994" cy="143992"/>
          </a:xfrm>
          <a:custGeom>
            <a:avLst/>
            <a:gdLst>
              <a:gd name="T0" fmla="*/ 2147483647 w 225"/>
              <a:gd name="T1" fmla="*/ 2147483647 h 273"/>
              <a:gd name="T2" fmla="*/ 2147483647 w 225"/>
              <a:gd name="T3" fmla="*/ 2147483647 h 273"/>
              <a:gd name="T4" fmla="*/ 2147483647 w 225"/>
              <a:gd name="T5" fmla="*/ 2147483647 h 273"/>
              <a:gd name="T6" fmla="*/ 2147483647 w 225"/>
              <a:gd name="T7" fmla="*/ 2147483647 h 273"/>
              <a:gd name="T8" fmla="*/ 2147483647 w 225"/>
              <a:gd name="T9" fmla="*/ 2147483647 h 273"/>
              <a:gd name="T10" fmla="*/ 2147483647 w 225"/>
              <a:gd name="T11" fmla="*/ 2147483647 h 273"/>
              <a:gd name="T12" fmla="*/ 2147483647 w 225"/>
              <a:gd name="T13" fmla="*/ 2147483647 h 273"/>
              <a:gd name="T14" fmla="*/ 2147483647 w 225"/>
              <a:gd name="T15" fmla="*/ 2147483647 h 273"/>
              <a:gd name="T16" fmla="*/ 2147483647 w 225"/>
              <a:gd name="T17" fmla="*/ 2147483647 h 273"/>
              <a:gd name="T18" fmla="*/ 2147483647 w 225"/>
              <a:gd name="T19" fmla="*/ 2147483647 h 273"/>
              <a:gd name="T20" fmla="*/ 2147483647 w 225"/>
              <a:gd name="T21" fmla="*/ 2147483647 h 273"/>
              <a:gd name="T22" fmla="*/ 2147483647 w 225"/>
              <a:gd name="T23" fmla="*/ 2147483647 h 273"/>
              <a:gd name="T24" fmla="*/ 2147483647 w 225"/>
              <a:gd name="T25" fmla="*/ 2147483647 h 273"/>
              <a:gd name="T26" fmla="*/ 2147483647 w 225"/>
              <a:gd name="T27" fmla="*/ 2147483647 h 273"/>
              <a:gd name="T28" fmla="*/ 2147483647 w 225"/>
              <a:gd name="T29" fmla="*/ 2147483647 h 273"/>
              <a:gd name="T30" fmla="*/ 2147483647 w 225"/>
              <a:gd name="T31" fmla="*/ 2147483647 h 273"/>
              <a:gd name="T32" fmla="*/ 2147483647 w 225"/>
              <a:gd name="T33" fmla="*/ 2147483647 h 273"/>
              <a:gd name="T34" fmla="*/ 2147483647 w 225"/>
              <a:gd name="T35" fmla="*/ 2147483647 h 273"/>
              <a:gd name="T36" fmla="*/ 2147483647 w 225"/>
              <a:gd name="T37" fmla="*/ 2147483647 h 273"/>
              <a:gd name="T38" fmla="*/ 2147483647 w 225"/>
              <a:gd name="T39" fmla="*/ 2147483647 h 273"/>
              <a:gd name="T40" fmla="*/ 0 w 225"/>
              <a:gd name="T41" fmla="*/ 2147483647 h 273"/>
              <a:gd name="T42" fmla="*/ 2147483647 w 225"/>
              <a:gd name="T43" fmla="*/ 2147483647 h 273"/>
              <a:gd name="T44" fmla="*/ 2147483647 w 225"/>
              <a:gd name="T45" fmla="*/ 2147483647 h 273"/>
              <a:gd name="T46" fmla="*/ 2147483647 w 225"/>
              <a:gd name="T47" fmla="*/ 2147483647 h 273"/>
              <a:gd name="T48" fmla="*/ 2147483647 w 225"/>
              <a:gd name="T49" fmla="*/ 2147483647 h 273"/>
              <a:gd name="T50" fmla="*/ 2147483647 w 225"/>
              <a:gd name="T51" fmla="*/ 2147483647 h 273"/>
              <a:gd name="T52" fmla="*/ 2147483647 w 225"/>
              <a:gd name="T53" fmla="*/ 2147483647 h 273"/>
              <a:gd name="T54" fmla="*/ 2147483647 w 225"/>
              <a:gd name="T55" fmla="*/ 2147483647 h 273"/>
              <a:gd name="T56" fmla="*/ 2147483647 w 225"/>
              <a:gd name="T57" fmla="*/ 2147483647 h 273"/>
              <a:gd name="T58" fmla="*/ 2147483647 w 225"/>
              <a:gd name="T59" fmla="*/ 2147483647 h 273"/>
              <a:gd name="T60" fmla="*/ 2147483647 w 225"/>
              <a:gd name="T61" fmla="*/ 2147483647 h 273"/>
              <a:gd name="T62" fmla="*/ 2147483647 w 225"/>
              <a:gd name="T63" fmla="*/ 2147483647 h 273"/>
              <a:gd name="T64" fmla="*/ 2147483647 w 225"/>
              <a:gd name="T65" fmla="*/ 2147483647 h 273"/>
              <a:gd name="T66" fmla="*/ 2147483647 w 225"/>
              <a:gd name="T67" fmla="*/ 2147483647 h 273"/>
              <a:gd name="T68" fmla="*/ 2147483647 w 225"/>
              <a:gd name="T69" fmla="*/ 2147483647 h 273"/>
              <a:gd name="T70" fmla="*/ 2147483647 w 225"/>
              <a:gd name="T71" fmla="*/ 2147483647 h 273"/>
              <a:gd name="T72" fmla="*/ 2147483647 w 225"/>
              <a:gd name="T73" fmla="*/ 2147483647 h 273"/>
              <a:gd name="T74" fmla="*/ 2147483647 w 225"/>
              <a:gd name="T75" fmla="*/ 2147483647 h 273"/>
              <a:gd name="T76" fmla="*/ 2147483647 w 225"/>
              <a:gd name="T77" fmla="*/ 2147483647 h 273"/>
              <a:gd name="T78" fmla="*/ 2147483647 w 225"/>
              <a:gd name="T79" fmla="*/ 2147483647 h 273"/>
              <a:gd name="T80" fmla="*/ 2147483647 w 225"/>
              <a:gd name="T81" fmla="*/ 2147483647 h 273"/>
              <a:gd name="T82" fmla="*/ 2147483647 w 225"/>
              <a:gd name="T83" fmla="*/ 2147483647 h 273"/>
              <a:gd name="T84" fmla="*/ 2147483647 w 225"/>
              <a:gd name="T85" fmla="*/ 2147483647 h 273"/>
              <a:gd name="T86" fmla="*/ 2147483647 w 225"/>
              <a:gd name="T87" fmla="*/ 2147483647 h 273"/>
              <a:gd name="T88" fmla="*/ 2147483647 w 225"/>
              <a:gd name="T89" fmla="*/ 2147483647 h 273"/>
              <a:gd name="T90" fmla="*/ 2147483647 w 225"/>
              <a:gd name="T91" fmla="*/ 2147483647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5"/>
              <a:gd name="T139" fmla="*/ 0 h 273"/>
              <a:gd name="T140" fmla="*/ 225 w 225"/>
              <a:gd name="T141" fmla="*/ 273 h 27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23" name="Freeform 235"/>
          <p:cNvSpPr>
            <a:spLocks/>
          </p:cNvSpPr>
          <p:nvPr>
            <p:custDataLst>
              <p:tags r:id="rId162"/>
            </p:custDataLst>
          </p:nvPr>
        </p:nvSpPr>
        <p:spPr bwMode="auto">
          <a:xfrm>
            <a:off x="5118200" y="2812853"/>
            <a:ext cx="305842" cy="390674"/>
          </a:xfrm>
          <a:custGeom>
            <a:avLst/>
            <a:gdLst>
              <a:gd name="T0" fmla="*/ 2147483647 w 232"/>
              <a:gd name="T1" fmla="*/ 2147483647 h 248"/>
              <a:gd name="T2" fmla="*/ 2147483647 w 232"/>
              <a:gd name="T3" fmla="*/ 2147483647 h 248"/>
              <a:gd name="T4" fmla="*/ 2147483647 w 232"/>
              <a:gd name="T5" fmla="*/ 2147483647 h 248"/>
              <a:gd name="T6" fmla="*/ 2147483647 w 232"/>
              <a:gd name="T7" fmla="*/ 2147483647 h 248"/>
              <a:gd name="T8" fmla="*/ 2147483647 w 232"/>
              <a:gd name="T9" fmla="*/ 2147483647 h 248"/>
              <a:gd name="T10" fmla="*/ 2147483647 w 232"/>
              <a:gd name="T11" fmla="*/ 2147483647 h 248"/>
              <a:gd name="T12" fmla="*/ 2147483647 w 232"/>
              <a:gd name="T13" fmla="*/ 2147483647 h 248"/>
              <a:gd name="T14" fmla="*/ 2147483647 w 232"/>
              <a:gd name="T15" fmla="*/ 2147483647 h 248"/>
              <a:gd name="T16" fmla="*/ 2147483647 w 232"/>
              <a:gd name="T17" fmla="*/ 2147483647 h 248"/>
              <a:gd name="T18" fmla="*/ 2147483647 w 232"/>
              <a:gd name="T19" fmla="*/ 2147483647 h 248"/>
              <a:gd name="T20" fmla="*/ 2147483647 w 232"/>
              <a:gd name="T21" fmla="*/ 2147483647 h 248"/>
              <a:gd name="T22" fmla="*/ 2147483647 w 232"/>
              <a:gd name="T23" fmla="*/ 2147483647 h 248"/>
              <a:gd name="T24" fmla="*/ 2147483647 w 232"/>
              <a:gd name="T25" fmla="*/ 2147483647 h 248"/>
              <a:gd name="T26" fmla="*/ 2147483647 w 232"/>
              <a:gd name="T27" fmla="*/ 2147483647 h 248"/>
              <a:gd name="T28" fmla="*/ 2147483647 w 232"/>
              <a:gd name="T29" fmla="*/ 2147483647 h 248"/>
              <a:gd name="T30" fmla="*/ 2147483647 w 232"/>
              <a:gd name="T31" fmla="*/ 2147483647 h 248"/>
              <a:gd name="T32" fmla="*/ 2147483647 w 232"/>
              <a:gd name="T33" fmla="*/ 2147483647 h 248"/>
              <a:gd name="T34" fmla="*/ 2147483647 w 232"/>
              <a:gd name="T35" fmla="*/ 2147483647 h 248"/>
              <a:gd name="T36" fmla="*/ 2147483647 w 232"/>
              <a:gd name="T37" fmla="*/ 2147483647 h 248"/>
              <a:gd name="T38" fmla="*/ 2147483647 w 232"/>
              <a:gd name="T39" fmla="*/ 2147483647 h 248"/>
              <a:gd name="T40" fmla="*/ 2147483647 w 232"/>
              <a:gd name="T41" fmla="*/ 2147483647 h 248"/>
              <a:gd name="T42" fmla="*/ 2147483647 w 232"/>
              <a:gd name="T43" fmla="*/ 2147483647 h 248"/>
              <a:gd name="T44" fmla="*/ 2147483647 w 232"/>
              <a:gd name="T45" fmla="*/ 2147483647 h 248"/>
              <a:gd name="T46" fmla="*/ 2147483647 w 232"/>
              <a:gd name="T47" fmla="*/ 2147483647 h 248"/>
              <a:gd name="T48" fmla="*/ 2147483647 w 232"/>
              <a:gd name="T49" fmla="*/ 2147483647 h 248"/>
              <a:gd name="T50" fmla="*/ 2147483647 w 232"/>
              <a:gd name="T51" fmla="*/ 2147483647 h 248"/>
              <a:gd name="T52" fmla="*/ 2147483647 w 232"/>
              <a:gd name="T53" fmla="*/ 2147483647 h 248"/>
              <a:gd name="T54" fmla="*/ 2147483647 w 232"/>
              <a:gd name="T55" fmla="*/ 2147483647 h 248"/>
              <a:gd name="T56" fmla="*/ 2147483647 w 232"/>
              <a:gd name="T57" fmla="*/ 2147483647 h 248"/>
              <a:gd name="T58" fmla="*/ 2147483647 w 232"/>
              <a:gd name="T59" fmla="*/ 2147483647 h 248"/>
              <a:gd name="T60" fmla="*/ 2147483647 w 232"/>
              <a:gd name="T61" fmla="*/ 2147483647 h 248"/>
              <a:gd name="T62" fmla="*/ 2147483647 w 232"/>
              <a:gd name="T63" fmla="*/ 2147483647 h 248"/>
              <a:gd name="T64" fmla="*/ 2147483647 w 232"/>
              <a:gd name="T65" fmla="*/ 2147483647 h 248"/>
              <a:gd name="T66" fmla="*/ 2147483647 w 232"/>
              <a:gd name="T67" fmla="*/ 2147483647 h 248"/>
              <a:gd name="T68" fmla="*/ 2147483647 w 232"/>
              <a:gd name="T69" fmla="*/ 2147483647 h 248"/>
              <a:gd name="T70" fmla="*/ 2147483647 w 232"/>
              <a:gd name="T71" fmla="*/ 2147483647 h 248"/>
              <a:gd name="T72" fmla="*/ 2147483647 w 232"/>
              <a:gd name="T73" fmla="*/ 2147483647 h 248"/>
              <a:gd name="T74" fmla="*/ 2147483647 w 232"/>
              <a:gd name="T75" fmla="*/ 2147483647 h 248"/>
              <a:gd name="T76" fmla="*/ 2147483647 w 232"/>
              <a:gd name="T77" fmla="*/ 2147483647 h 248"/>
              <a:gd name="T78" fmla="*/ 2147483647 w 232"/>
              <a:gd name="T79" fmla="*/ 2147483647 h 248"/>
              <a:gd name="T80" fmla="*/ 2147483647 w 232"/>
              <a:gd name="T81" fmla="*/ 2147483647 h 248"/>
              <a:gd name="T82" fmla="*/ 2147483647 w 232"/>
              <a:gd name="T83" fmla="*/ 2147483647 h 248"/>
              <a:gd name="T84" fmla="*/ 2147483647 w 232"/>
              <a:gd name="T85" fmla="*/ 2147483647 h 248"/>
              <a:gd name="T86" fmla="*/ 2147483647 w 232"/>
              <a:gd name="T87" fmla="*/ 2147483647 h 248"/>
              <a:gd name="T88" fmla="*/ 2147483647 w 232"/>
              <a:gd name="T89" fmla="*/ 2147483647 h 248"/>
              <a:gd name="T90" fmla="*/ 2147483647 w 232"/>
              <a:gd name="T91" fmla="*/ 2147483647 h 248"/>
              <a:gd name="T92" fmla="*/ 2147483647 w 232"/>
              <a:gd name="T93" fmla="*/ 2147483647 h 248"/>
              <a:gd name="T94" fmla="*/ 2147483647 w 232"/>
              <a:gd name="T95" fmla="*/ 2147483647 h 248"/>
              <a:gd name="T96" fmla="*/ 2147483647 w 232"/>
              <a:gd name="T97" fmla="*/ 2147483647 h 248"/>
              <a:gd name="T98" fmla="*/ 2147483647 w 232"/>
              <a:gd name="T99" fmla="*/ 2147483647 h 248"/>
              <a:gd name="T100" fmla="*/ 2147483647 w 232"/>
              <a:gd name="T101" fmla="*/ 2147483647 h 248"/>
              <a:gd name="T102" fmla="*/ 2147483647 w 232"/>
              <a:gd name="T103" fmla="*/ 2147483647 h 248"/>
              <a:gd name="T104" fmla="*/ 2147483647 w 232"/>
              <a:gd name="T105" fmla="*/ 2147483647 h 248"/>
              <a:gd name="T106" fmla="*/ 2147483647 w 232"/>
              <a:gd name="T107" fmla="*/ 2147483647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2"/>
              <a:gd name="T163" fmla="*/ 0 h 248"/>
              <a:gd name="T164" fmla="*/ 232 w 232"/>
              <a:gd name="T165" fmla="*/ 248 h 24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CCFF33"/>
          </a:solidFill>
          <a:ln w="9525" cmpd="sng">
            <a:solidFill>
              <a:srgbClr val="FFFFFF"/>
            </a:solidFill>
            <a:prstDash val="solid"/>
            <a:round/>
            <a:headEnd/>
            <a:tailEnd/>
          </a:ln>
        </p:spPr>
        <p:txBody>
          <a:bodyPr lIns="91409" tIns="45705" rIns="91409" bIns="45705"/>
          <a:lstStyle/>
          <a:p>
            <a:endParaRPr lang="en-US" sz="1266" dirty="0"/>
          </a:p>
        </p:txBody>
      </p:sp>
      <p:sp>
        <p:nvSpPr>
          <p:cNvPr id="15524" name="Freeform 236"/>
          <p:cNvSpPr>
            <a:spLocks/>
          </p:cNvSpPr>
          <p:nvPr>
            <p:custDataLst>
              <p:tags r:id="rId163"/>
            </p:custDataLst>
          </p:nvPr>
        </p:nvSpPr>
        <p:spPr bwMode="auto">
          <a:xfrm>
            <a:off x="5234286" y="2873128"/>
            <a:ext cx="414115" cy="468809"/>
          </a:xfrm>
          <a:custGeom>
            <a:avLst/>
            <a:gdLst>
              <a:gd name="T0" fmla="*/ 2147483647 w 948"/>
              <a:gd name="T1" fmla="*/ 2147483647 h 893"/>
              <a:gd name="T2" fmla="*/ 2147483647 w 948"/>
              <a:gd name="T3" fmla="*/ 2147483647 h 893"/>
              <a:gd name="T4" fmla="*/ 2147483647 w 948"/>
              <a:gd name="T5" fmla="*/ 2147483647 h 893"/>
              <a:gd name="T6" fmla="*/ 2147483647 w 948"/>
              <a:gd name="T7" fmla="*/ 2147483647 h 893"/>
              <a:gd name="T8" fmla="*/ 2147483647 w 948"/>
              <a:gd name="T9" fmla="*/ 2147483647 h 893"/>
              <a:gd name="T10" fmla="*/ 2147483647 w 948"/>
              <a:gd name="T11" fmla="*/ 2147483647 h 893"/>
              <a:gd name="T12" fmla="*/ 2147483647 w 948"/>
              <a:gd name="T13" fmla="*/ 2147483647 h 893"/>
              <a:gd name="T14" fmla="*/ 2147483647 w 948"/>
              <a:gd name="T15" fmla="*/ 2147483647 h 893"/>
              <a:gd name="T16" fmla="*/ 2147483647 w 948"/>
              <a:gd name="T17" fmla="*/ 2147483647 h 893"/>
              <a:gd name="T18" fmla="*/ 2147483647 w 948"/>
              <a:gd name="T19" fmla="*/ 2147483647 h 893"/>
              <a:gd name="T20" fmla="*/ 2147483647 w 948"/>
              <a:gd name="T21" fmla="*/ 2147483647 h 893"/>
              <a:gd name="T22" fmla="*/ 2147483647 w 948"/>
              <a:gd name="T23" fmla="*/ 2147483647 h 893"/>
              <a:gd name="T24" fmla="*/ 2147483647 w 948"/>
              <a:gd name="T25" fmla="*/ 2147483647 h 893"/>
              <a:gd name="T26" fmla="*/ 2147483647 w 948"/>
              <a:gd name="T27" fmla="*/ 2147483647 h 893"/>
              <a:gd name="T28" fmla="*/ 2147483647 w 948"/>
              <a:gd name="T29" fmla="*/ 2147483647 h 893"/>
              <a:gd name="T30" fmla="*/ 2147483647 w 948"/>
              <a:gd name="T31" fmla="*/ 2147483647 h 893"/>
              <a:gd name="T32" fmla="*/ 2147483647 w 948"/>
              <a:gd name="T33" fmla="*/ 2147483647 h 893"/>
              <a:gd name="T34" fmla="*/ 2147483647 w 948"/>
              <a:gd name="T35" fmla="*/ 2147483647 h 893"/>
              <a:gd name="T36" fmla="*/ 2147483647 w 948"/>
              <a:gd name="T37" fmla="*/ 2147483647 h 893"/>
              <a:gd name="T38" fmla="*/ 2147483647 w 948"/>
              <a:gd name="T39" fmla="*/ 2147483647 h 893"/>
              <a:gd name="T40" fmla="*/ 2147483647 w 948"/>
              <a:gd name="T41" fmla="*/ 2147483647 h 893"/>
              <a:gd name="T42" fmla="*/ 2147483647 w 948"/>
              <a:gd name="T43" fmla="*/ 2147483647 h 893"/>
              <a:gd name="T44" fmla="*/ 2147483647 w 948"/>
              <a:gd name="T45" fmla="*/ 2147483647 h 893"/>
              <a:gd name="T46" fmla="*/ 2147483647 w 948"/>
              <a:gd name="T47" fmla="*/ 2147483647 h 893"/>
              <a:gd name="T48" fmla="*/ 2147483647 w 948"/>
              <a:gd name="T49" fmla="*/ 2147483647 h 893"/>
              <a:gd name="T50" fmla="*/ 2147483647 w 948"/>
              <a:gd name="T51" fmla="*/ 2147483647 h 893"/>
              <a:gd name="T52" fmla="*/ 2147483647 w 948"/>
              <a:gd name="T53" fmla="*/ 2147483647 h 893"/>
              <a:gd name="T54" fmla="*/ 2147483647 w 948"/>
              <a:gd name="T55" fmla="*/ 2147483647 h 893"/>
              <a:gd name="T56" fmla="*/ 2147483647 w 948"/>
              <a:gd name="T57" fmla="*/ 2147483647 h 893"/>
              <a:gd name="T58" fmla="*/ 2147483647 w 948"/>
              <a:gd name="T59" fmla="*/ 2147483647 h 893"/>
              <a:gd name="T60" fmla="*/ 2147483647 w 948"/>
              <a:gd name="T61" fmla="*/ 2147483647 h 893"/>
              <a:gd name="T62" fmla="*/ 2147483647 w 948"/>
              <a:gd name="T63" fmla="*/ 2147483647 h 893"/>
              <a:gd name="T64" fmla="*/ 2147483647 w 948"/>
              <a:gd name="T65" fmla="*/ 2147483647 h 893"/>
              <a:gd name="T66" fmla="*/ 2147483647 w 948"/>
              <a:gd name="T67" fmla="*/ 2147483647 h 893"/>
              <a:gd name="T68" fmla="*/ 2147483647 w 948"/>
              <a:gd name="T69" fmla="*/ 2147483647 h 893"/>
              <a:gd name="T70" fmla="*/ 2147483647 w 948"/>
              <a:gd name="T71" fmla="*/ 2147483647 h 893"/>
              <a:gd name="T72" fmla="*/ 2147483647 w 948"/>
              <a:gd name="T73" fmla="*/ 2147483647 h 893"/>
              <a:gd name="T74" fmla="*/ 2147483647 w 948"/>
              <a:gd name="T75" fmla="*/ 2147483647 h 893"/>
              <a:gd name="T76" fmla="*/ 2147483647 w 948"/>
              <a:gd name="T77" fmla="*/ 2147483647 h 893"/>
              <a:gd name="T78" fmla="*/ 2147483647 w 948"/>
              <a:gd name="T79" fmla="*/ 2147483647 h 893"/>
              <a:gd name="T80" fmla="*/ 2147483647 w 948"/>
              <a:gd name="T81" fmla="*/ 2147483647 h 893"/>
              <a:gd name="T82" fmla="*/ 2147483647 w 948"/>
              <a:gd name="T83" fmla="*/ 2147483647 h 893"/>
              <a:gd name="T84" fmla="*/ 2147483647 w 948"/>
              <a:gd name="T85" fmla="*/ 2147483647 h 893"/>
              <a:gd name="T86" fmla="*/ 2147483647 w 948"/>
              <a:gd name="T87" fmla="*/ 2147483647 h 893"/>
              <a:gd name="T88" fmla="*/ 2147483647 w 948"/>
              <a:gd name="T89" fmla="*/ 2147483647 h 893"/>
              <a:gd name="T90" fmla="*/ 2147483647 w 948"/>
              <a:gd name="T91" fmla="*/ 2147483647 h 893"/>
              <a:gd name="T92" fmla="*/ 2147483647 w 948"/>
              <a:gd name="T93" fmla="*/ 2147483647 h 893"/>
              <a:gd name="T94" fmla="*/ 2147483647 w 948"/>
              <a:gd name="T95" fmla="*/ 2147483647 h 893"/>
              <a:gd name="T96" fmla="*/ 2147483647 w 948"/>
              <a:gd name="T97" fmla="*/ 2147483647 h 893"/>
              <a:gd name="T98" fmla="*/ 2147483647 w 948"/>
              <a:gd name="T99" fmla="*/ 2147483647 h 893"/>
              <a:gd name="T100" fmla="*/ 2147483647 w 948"/>
              <a:gd name="T101" fmla="*/ 2147483647 h 893"/>
              <a:gd name="T102" fmla="*/ 2147483647 w 948"/>
              <a:gd name="T103" fmla="*/ 2147483647 h 893"/>
              <a:gd name="T104" fmla="*/ 2147483647 w 948"/>
              <a:gd name="T105" fmla="*/ 2147483647 h 893"/>
              <a:gd name="T106" fmla="*/ 2147483647 w 948"/>
              <a:gd name="T107" fmla="*/ 2147483647 h 893"/>
              <a:gd name="T108" fmla="*/ 2147483647 w 948"/>
              <a:gd name="T109" fmla="*/ 2147483647 h 893"/>
              <a:gd name="T110" fmla="*/ 2147483647 w 948"/>
              <a:gd name="T111" fmla="*/ 2147483647 h 893"/>
              <a:gd name="T112" fmla="*/ 2147483647 w 948"/>
              <a:gd name="T113" fmla="*/ 2147483647 h 893"/>
              <a:gd name="T114" fmla="*/ 2147483647 w 948"/>
              <a:gd name="T115" fmla="*/ 2147483647 h 893"/>
              <a:gd name="T116" fmla="*/ 2147483647 w 948"/>
              <a:gd name="T117" fmla="*/ 2147483647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48"/>
              <a:gd name="T178" fmla="*/ 0 h 893"/>
              <a:gd name="T179" fmla="*/ 948 w 948"/>
              <a:gd name="T180" fmla="*/ 893 h 89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5" name="Freeform 237"/>
          <p:cNvSpPr>
            <a:spLocks/>
          </p:cNvSpPr>
          <p:nvPr>
            <p:custDataLst>
              <p:tags r:id="rId164"/>
            </p:custDataLst>
          </p:nvPr>
        </p:nvSpPr>
        <p:spPr bwMode="auto">
          <a:xfrm>
            <a:off x="5332512" y="2480222"/>
            <a:ext cx="493365" cy="579314"/>
          </a:xfrm>
          <a:custGeom>
            <a:avLst/>
            <a:gdLst>
              <a:gd name="T0" fmla="*/ 2147483647 w 373"/>
              <a:gd name="T1" fmla="*/ 2147483647 h 370"/>
              <a:gd name="T2" fmla="*/ 2147483647 w 373"/>
              <a:gd name="T3" fmla="*/ 2147483647 h 370"/>
              <a:gd name="T4" fmla="*/ 2147483647 w 373"/>
              <a:gd name="T5" fmla="*/ 2147483647 h 370"/>
              <a:gd name="T6" fmla="*/ 2147483647 w 373"/>
              <a:gd name="T7" fmla="*/ 2147483647 h 370"/>
              <a:gd name="T8" fmla="*/ 2147483647 w 373"/>
              <a:gd name="T9" fmla="*/ 2147483647 h 370"/>
              <a:gd name="T10" fmla="*/ 2147483647 w 373"/>
              <a:gd name="T11" fmla="*/ 2147483647 h 370"/>
              <a:gd name="T12" fmla="*/ 2147483647 w 373"/>
              <a:gd name="T13" fmla="*/ 2147483647 h 370"/>
              <a:gd name="T14" fmla="*/ 2147483647 w 373"/>
              <a:gd name="T15" fmla="*/ 2147483647 h 370"/>
              <a:gd name="T16" fmla="*/ 2147483647 w 373"/>
              <a:gd name="T17" fmla="*/ 2147483647 h 370"/>
              <a:gd name="T18" fmla="*/ 2147483647 w 373"/>
              <a:gd name="T19" fmla="*/ 2147483647 h 370"/>
              <a:gd name="T20" fmla="*/ 2147483647 w 373"/>
              <a:gd name="T21" fmla="*/ 2147483647 h 370"/>
              <a:gd name="T22" fmla="*/ 2147483647 w 373"/>
              <a:gd name="T23" fmla="*/ 2147483647 h 370"/>
              <a:gd name="T24" fmla="*/ 2147483647 w 373"/>
              <a:gd name="T25" fmla="*/ 2147483647 h 370"/>
              <a:gd name="T26" fmla="*/ 2147483647 w 373"/>
              <a:gd name="T27" fmla="*/ 2147483647 h 370"/>
              <a:gd name="T28" fmla="*/ 2147483647 w 373"/>
              <a:gd name="T29" fmla="*/ 2147483647 h 370"/>
              <a:gd name="T30" fmla="*/ 2147483647 w 373"/>
              <a:gd name="T31" fmla="*/ 2147483647 h 370"/>
              <a:gd name="T32" fmla="*/ 2147483647 w 373"/>
              <a:gd name="T33" fmla="*/ 2147483647 h 370"/>
              <a:gd name="T34" fmla="*/ 2147483647 w 373"/>
              <a:gd name="T35" fmla="*/ 2147483647 h 370"/>
              <a:gd name="T36" fmla="*/ 2147483647 w 373"/>
              <a:gd name="T37" fmla="*/ 2147483647 h 370"/>
              <a:gd name="T38" fmla="*/ 2147483647 w 373"/>
              <a:gd name="T39" fmla="*/ 2147483647 h 370"/>
              <a:gd name="T40" fmla="*/ 2147483647 w 373"/>
              <a:gd name="T41" fmla="*/ 2147483647 h 370"/>
              <a:gd name="T42" fmla="*/ 2147483647 w 373"/>
              <a:gd name="T43" fmla="*/ 2147483647 h 370"/>
              <a:gd name="T44" fmla="*/ 2147483647 w 373"/>
              <a:gd name="T45" fmla="*/ 2147483647 h 370"/>
              <a:gd name="T46" fmla="*/ 2147483647 w 373"/>
              <a:gd name="T47" fmla="*/ 2147483647 h 370"/>
              <a:gd name="T48" fmla="*/ 2147483647 w 373"/>
              <a:gd name="T49" fmla="*/ 2147483647 h 370"/>
              <a:gd name="T50" fmla="*/ 2147483647 w 373"/>
              <a:gd name="T51" fmla="*/ 2147483647 h 370"/>
              <a:gd name="T52" fmla="*/ 2147483647 w 373"/>
              <a:gd name="T53" fmla="*/ 2147483647 h 370"/>
              <a:gd name="T54" fmla="*/ 2147483647 w 373"/>
              <a:gd name="T55" fmla="*/ 2147483647 h 370"/>
              <a:gd name="T56" fmla="*/ 2147483647 w 373"/>
              <a:gd name="T57" fmla="*/ 2147483647 h 370"/>
              <a:gd name="T58" fmla="*/ 2147483647 w 373"/>
              <a:gd name="T59" fmla="*/ 2147483647 h 370"/>
              <a:gd name="T60" fmla="*/ 2147483647 w 373"/>
              <a:gd name="T61" fmla="*/ 2147483647 h 370"/>
              <a:gd name="T62" fmla="*/ 2147483647 w 373"/>
              <a:gd name="T63" fmla="*/ 2147483647 h 370"/>
              <a:gd name="T64" fmla="*/ 2147483647 w 373"/>
              <a:gd name="T65" fmla="*/ 2147483647 h 370"/>
              <a:gd name="T66" fmla="*/ 2147483647 w 373"/>
              <a:gd name="T67" fmla="*/ 2147483647 h 370"/>
              <a:gd name="T68" fmla="*/ 2147483647 w 373"/>
              <a:gd name="T69" fmla="*/ 2147483647 h 370"/>
              <a:gd name="T70" fmla="*/ 2147483647 w 373"/>
              <a:gd name="T71" fmla="*/ 2147483647 h 370"/>
              <a:gd name="T72" fmla="*/ 2147483647 w 373"/>
              <a:gd name="T73" fmla="*/ 2147483647 h 370"/>
              <a:gd name="T74" fmla="*/ 2147483647 w 373"/>
              <a:gd name="T75" fmla="*/ 2147483647 h 370"/>
              <a:gd name="T76" fmla="*/ 2147483647 w 373"/>
              <a:gd name="T77" fmla="*/ 2147483647 h 370"/>
              <a:gd name="T78" fmla="*/ 2147483647 w 373"/>
              <a:gd name="T79" fmla="*/ 2147483647 h 370"/>
              <a:gd name="T80" fmla="*/ 2147483647 w 373"/>
              <a:gd name="T81" fmla="*/ 2147483647 h 370"/>
              <a:gd name="T82" fmla="*/ 2147483647 w 373"/>
              <a:gd name="T83" fmla="*/ 2147483647 h 370"/>
              <a:gd name="T84" fmla="*/ 2147483647 w 373"/>
              <a:gd name="T85" fmla="*/ 2147483647 h 370"/>
              <a:gd name="T86" fmla="*/ 2147483647 w 373"/>
              <a:gd name="T87" fmla="*/ 2147483647 h 370"/>
              <a:gd name="T88" fmla="*/ 0 w 373"/>
              <a:gd name="T89" fmla="*/ 2147483647 h 370"/>
              <a:gd name="T90" fmla="*/ 2147483647 w 373"/>
              <a:gd name="T91" fmla="*/ 2147483647 h 370"/>
              <a:gd name="T92" fmla="*/ 2147483647 w 373"/>
              <a:gd name="T93" fmla="*/ 2147483647 h 370"/>
              <a:gd name="T94" fmla="*/ 2147483647 w 373"/>
              <a:gd name="T95" fmla="*/ 2147483647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3"/>
              <a:gd name="T145" fmla="*/ 0 h 370"/>
              <a:gd name="T146" fmla="*/ 373 w 373"/>
              <a:gd name="T147" fmla="*/ 370 h 3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6" name="Freeform 238"/>
          <p:cNvSpPr>
            <a:spLocks/>
          </p:cNvSpPr>
          <p:nvPr>
            <p:custDataLst>
              <p:tags r:id="rId165"/>
            </p:custDataLst>
          </p:nvPr>
        </p:nvSpPr>
        <p:spPr bwMode="auto">
          <a:xfrm>
            <a:off x="5768951" y="2614167"/>
            <a:ext cx="383977" cy="437555"/>
          </a:xfrm>
          <a:custGeom>
            <a:avLst/>
            <a:gdLst>
              <a:gd name="T0" fmla="*/ 2147483647 w 877"/>
              <a:gd name="T1" fmla="*/ 2147483647 h 826"/>
              <a:gd name="T2" fmla="*/ 2147483647 w 877"/>
              <a:gd name="T3" fmla="*/ 2147483647 h 826"/>
              <a:gd name="T4" fmla="*/ 2147483647 w 877"/>
              <a:gd name="T5" fmla="*/ 2147483647 h 826"/>
              <a:gd name="T6" fmla="*/ 2147483647 w 877"/>
              <a:gd name="T7" fmla="*/ 2147483647 h 826"/>
              <a:gd name="T8" fmla="*/ 2147483647 w 877"/>
              <a:gd name="T9" fmla="*/ 2147483647 h 826"/>
              <a:gd name="T10" fmla="*/ 2147483647 w 877"/>
              <a:gd name="T11" fmla="*/ 2147483647 h 826"/>
              <a:gd name="T12" fmla="*/ 2147483647 w 877"/>
              <a:gd name="T13" fmla="*/ 2147483647 h 826"/>
              <a:gd name="T14" fmla="*/ 2147483647 w 877"/>
              <a:gd name="T15" fmla="*/ 2147483647 h 826"/>
              <a:gd name="T16" fmla="*/ 2147483647 w 877"/>
              <a:gd name="T17" fmla="*/ 2147483647 h 826"/>
              <a:gd name="T18" fmla="*/ 2147483647 w 877"/>
              <a:gd name="T19" fmla="*/ 2147483647 h 826"/>
              <a:gd name="T20" fmla="*/ 2147483647 w 877"/>
              <a:gd name="T21" fmla="*/ 2147483647 h 826"/>
              <a:gd name="T22" fmla="*/ 2147483647 w 877"/>
              <a:gd name="T23" fmla="*/ 2147483647 h 826"/>
              <a:gd name="T24" fmla="*/ 2147483647 w 877"/>
              <a:gd name="T25" fmla="*/ 2147483647 h 826"/>
              <a:gd name="T26" fmla="*/ 2147483647 w 877"/>
              <a:gd name="T27" fmla="*/ 2147483647 h 826"/>
              <a:gd name="T28" fmla="*/ 2147483647 w 877"/>
              <a:gd name="T29" fmla="*/ 2147483647 h 826"/>
              <a:gd name="T30" fmla="*/ 2147483647 w 877"/>
              <a:gd name="T31" fmla="*/ 2147483647 h 826"/>
              <a:gd name="T32" fmla="*/ 2147483647 w 877"/>
              <a:gd name="T33" fmla="*/ 2147483647 h 826"/>
              <a:gd name="T34" fmla="*/ 2147483647 w 877"/>
              <a:gd name="T35" fmla="*/ 2147483647 h 826"/>
              <a:gd name="T36" fmla="*/ 2147483647 w 877"/>
              <a:gd name="T37" fmla="*/ 2147483647 h 826"/>
              <a:gd name="T38" fmla="*/ 2147483647 w 877"/>
              <a:gd name="T39" fmla="*/ 2147483647 h 826"/>
              <a:gd name="T40" fmla="*/ 2147483647 w 877"/>
              <a:gd name="T41" fmla="*/ 2147483647 h 826"/>
              <a:gd name="T42" fmla="*/ 2147483647 w 877"/>
              <a:gd name="T43" fmla="*/ 2147483647 h 826"/>
              <a:gd name="T44" fmla="*/ 2147483647 w 877"/>
              <a:gd name="T45" fmla="*/ 2147483647 h 826"/>
              <a:gd name="T46" fmla="*/ 2147483647 w 877"/>
              <a:gd name="T47" fmla="*/ 0 h 826"/>
              <a:gd name="T48" fmla="*/ 2147483647 w 877"/>
              <a:gd name="T49" fmla="*/ 2147483647 h 826"/>
              <a:gd name="T50" fmla="*/ 2147483647 w 877"/>
              <a:gd name="T51" fmla="*/ 2147483647 h 826"/>
              <a:gd name="T52" fmla="*/ 2147483647 w 877"/>
              <a:gd name="T53" fmla="*/ 2147483647 h 826"/>
              <a:gd name="T54" fmla="*/ 2147483647 w 877"/>
              <a:gd name="T55" fmla="*/ 2147483647 h 826"/>
              <a:gd name="T56" fmla="*/ 2147483647 w 877"/>
              <a:gd name="T57" fmla="*/ 2147483647 h 826"/>
              <a:gd name="T58" fmla="*/ 2147483647 w 877"/>
              <a:gd name="T59" fmla="*/ 2147483647 h 826"/>
              <a:gd name="T60" fmla="*/ 2147483647 w 877"/>
              <a:gd name="T61" fmla="*/ 2147483647 h 826"/>
              <a:gd name="T62" fmla="*/ 2147483647 w 877"/>
              <a:gd name="T63" fmla="*/ 2147483647 h 826"/>
              <a:gd name="T64" fmla="*/ 2147483647 w 877"/>
              <a:gd name="T65" fmla="*/ 2147483647 h 826"/>
              <a:gd name="T66" fmla="*/ 2147483647 w 877"/>
              <a:gd name="T67" fmla="*/ 2147483647 h 826"/>
              <a:gd name="T68" fmla="*/ 2147483647 w 877"/>
              <a:gd name="T69" fmla="*/ 2147483647 h 826"/>
              <a:gd name="T70" fmla="*/ 2147483647 w 877"/>
              <a:gd name="T71" fmla="*/ 2147483647 h 826"/>
              <a:gd name="T72" fmla="*/ 2147483647 w 877"/>
              <a:gd name="T73" fmla="*/ 2147483647 h 826"/>
              <a:gd name="T74" fmla="*/ 2147483647 w 877"/>
              <a:gd name="T75" fmla="*/ 2147483647 h 826"/>
              <a:gd name="T76" fmla="*/ 2147483647 w 877"/>
              <a:gd name="T77" fmla="*/ 2147483647 h 826"/>
              <a:gd name="T78" fmla="*/ 2147483647 w 877"/>
              <a:gd name="T79" fmla="*/ 2147483647 h 826"/>
              <a:gd name="T80" fmla="*/ 2147483647 w 877"/>
              <a:gd name="T81" fmla="*/ 2147483647 h 826"/>
              <a:gd name="T82" fmla="*/ 2147483647 w 877"/>
              <a:gd name="T83" fmla="*/ 2147483647 h 826"/>
              <a:gd name="T84" fmla="*/ 2147483647 w 877"/>
              <a:gd name="T85" fmla="*/ 2147483647 h 826"/>
              <a:gd name="T86" fmla="*/ 2147483647 w 877"/>
              <a:gd name="T87" fmla="*/ 2147483647 h 826"/>
              <a:gd name="T88" fmla="*/ 2147483647 w 877"/>
              <a:gd name="T89" fmla="*/ 2147483647 h 826"/>
              <a:gd name="T90" fmla="*/ 2147483647 w 877"/>
              <a:gd name="T91" fmla="*/ 2147483647 h 826"/>
              <a:gd name="T92" fmla="*/ 2147483647 w 877"/>
              <a:gd name="T93" fmla="*/ 2147483647 h 826"/>
              <a:gd name="T94" fmla="*/ 2147483647 w 877"/>
              <a:gd name="T95" fmla="*/ 2147483647 h 826"/>
              <a:gd name="T96" fmla="*/ 2147483647 w 877"/>
              <a:gd name="T97" fmla="*/ 2147483647 h 826"/>
              <a:gd name="T98" fmla="*/ 2147483647 w 877"/>
              <a:gd name="T99" fmla="*/ 2147483647 h 826"/>
              <a:gd name="T100" fmla="*/ 2147483647 w 877"/>
              <a:gd name="T101" fmla="*/ 2147483647 h 826"/>
              <a:gd name="T102" fmla="*/ 2147483647 w 877"/>
              <a:gd name="T103" fmla="*/ 2147483647 h 826"/>
              <a:gd name="T104" fmla="*/ 2147483647 w 877"/>
              <a:gd name="T105" fmla="*/ 2147483647 h 826"/>
              <a:gd name="T106" fmla="*/ 2147483647 w 877"/>
              <a:gd name="T107" fmla="*/ 2147483647 h 826"/>
              <a:gd name="T108" fmla="*/ 2147483647 w 877"/>
              <a:gd name="T109" fmla="*/ 2147483647 h 826"/>
              <a:gd name="T110" fmla="*/ 2147483647 w 877"/>
              <a:gd name="T111" fmla="*/ 2147483647 h 826"/>
              <a:gd name="T112" fmla="*/ 2147483647 w 877"/>
              <a:gd name="T113" fmla="*/ 2147483647 h 826"/>
              <a:gd name="T114" fmla="*/ 2147483647 w 877"/>
              <a:gd name="T115" fmla="*/ 2147483647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77"/>
              <a:gd name="T175" fmla="*/ 0 h 826"/>
              <a:gd name="T176" fmla="*/ 877 w 877"/>
              <a:gd name="T177" fmla="*/ 826 h 8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7" name="Freeform 239"/>
          <p:cNvSpPr>
            <a:spLocks/>
          </p:cNvSpPr>
          <p:nvPr>
            <p:custDataLst>
              <p:tags r:id="rId166"/>
            </p:custDataLst>
          </p:nvPr>
        </p:nvSpPr>
        <p:spPr bwMode="auto">
          <a:xfrm>
            <a:off x="5720953" y="2480222"/>
            <a:ext cx="93762" cy="235521"/>
          </a:xfrm>
          <a:custGeom>
            <a:avLst/>
            <a:gdLst>
              <a:gd name="T0" fmla="*/ 2147483647 w 206"/>
              <a:gd name="T1" fmla="*/ 2147483647 h 455"/>
              <a:gd name="T2" fmla="*/ 2147483647 w 206"/>
              <a:gd name="T3" fmla="*/ 2147483647 h 455"/>
              <a:gd name="T4" fmla="*/ 2147483647 w 206"/>
              <a:gd name="T5" fmla="*/ 2147483647 h 455"/>
              <a:gd name="T6" fmla="*/ 2147483647 w 206"/>
              <a:gd name="T7" fmla="*/ 2147483647 h 455"/>
              <a:gd name="T8" fmla="*/ 2147483647 w 206"/>
              <a:gd name="T9" fmla="*/ 2147483647 h 455"/>
              <a:gd name="T10" fmla="*/ 2147483647 w 206"/>
              <a:gd name="T11" fmla="*/ 2147483647 h 455"/>
              <a:gd name="T12" fmla="*/ 2147483647 w 206"/>
              <a:gd name="T13" fmla="*/ 2147483647 h 455"/>
              <a:gd name="T14" fmla="*/ 2147483647 w 206"/>
              <a:gd name="T15" fmla="*/ 2147483647 h 455"/>
              <a:gd name="T16" fmla="*/ 2147483647 w 206"/>
              <a:gd name="T17" fmla="*/ 2147483647 h 455"/>
              <a:gd name="T18" fmla="*/ 2147483647 w 206"/>
              <a:gd name="T19" fmla="*/ 2147483647 h 455"/>
              <a:gd name="T20" fmla="*/ 2147483647 w 206"/>
              <a:gd name="T21" fmla="*/ 2147483647 h 455"/>
              <a:gd name="T22" fmla="*/ 2147483647 w 206"/>
              <a:gd name="T23" fmla="*/ 2147483647 h 455"/>
              <a:gd name="T24" fmla="*/ 2147483647 w 206"/>
              <a:gd name="T25" fmla="*/ 2147483647 h 455"/>
              <a:gd name="T26" fmla="*/ 2147483647 w 206"/>
              <a:gd name="T27" fmla="*/ 2147483647 h 455"/>
              <a:gd name="T28" fmla="*/ 2147483647 w 206"/>
              <a:gd name="T29" fmla="*/ 2147483647 h 455"/>
              <a:gd name="T30" fmla="*/ 2147483647 w 206"/>
              <a:gd name="T31" fmla="*/ 2147483647 h 455"/>
              <a:gd name="T32" fmla="*/ 2147483647 w 206"/>
              <a:gd name="T33" fmla="*/ 2147483647 h 455"/>
              <a:gd name="T34" fmla="*/ 2147483647 w 206"/>
              <a:gd name="T35" fmla="*/ 2147483647 h 455"/>
              <a:gd name="T36" fmla="*/ 2147483647 w 206"/>
              <a:gd name="T37" fmla="*/ 2147483647 h 455"/>
              <a:gd name="T38" fmla="*/ 2147483647 w 206"/>
              <a:gd name="T39" fmla="*/ 2147483647 h 455"/>
              <a:gd name="T40" fmla="*/ 2147483647 w 206"/>
              <a:gd name="T41" fmla="*/ 2147483647 h 455"/>
              <a:gd name="T42" fmla="*/ 2147483647 w 206"/>
              <a:gd name="T43" fmla="*/ 2147483647 h 455"/>
              <a:gd name="T44" fmla="*/ 2147483647 w 206"/>
              <a:gd name="T45" fmla="*/ 2147483647 h 455"/>
              <a:gd name="T46" fmla="*/ 2147483647 w 206"/>
              <a:gd name="T47" fmla="*/ 2147483647 h 455"/>
              <a:gd name="T48" fmla="*/ 2147483647 w 206"/>
              <a:gd name="T49" fmla="*/ 2147483647 h 455"/>
              <a:gd name="T50" fmla="*/ 2147483647 w 206"/>
              <a:gd name="T51" fmla="*/ 2147483647 h 455"/>
              <a:gd name="T52" fmla="*/ 2147483647 w 206"/>
              <a:gd name="T53" fmla="*/ 2147483647 h 455"/>
              <a:gd name="T54" fmla="*/ 2147483647 w 206"/>
              <a:gd name="T55" fmla="*/ 2147483647 h 455"/>
              <a:gd name="T56" fmla="*/ 2147483647 w 206"/>
              <a:gd name="T57" fmla="*/ 2147483647 h 455"/>
              <a:gd name="T58" fmla="*/ 2147483647 w 206"/>
              <a:gd name="T59" fmla="*/ 2147483647 h 455"/>
              <a:gd name="T60" fmla="*/ 2147483647 w 206"/>
              <a:gd name="T61" fmla="*/ 2147483647 h 455"/>
              <a:gd name="T62" fmla="*/ 2147483647 w 206"/>
              <a:gd name="T63" fmla="*/ 2147483647 h 455"/>
              <a:gd name="T64" fmla="*/ 2147483647 w 206"/>
              <a:gd name="T65" fmla="*/ 2147483647 h 455"/>
              <a:gd name="T66" fmla="*/ 2147483647 w 206"/>
              <a:gd name="T67" fmla="*/ 2147483647 h 455"/>
              <a:gd name="T68" fmla="*/ 2147483647 w 206"/>
              <a:gd name="T69" fmla="*/ 2147483647 h 455"/>
              <a:gd name="T70" fmla="*/ 2147483647 w 206"/>
              <a:gd name="T71" fmla="*/ 2147483647 h 455"/>
              <a:gd name="T72" fmla="*/ 2147483647 w 206"/>
              <a:gd name="T73" fmla="*/ 2147483647 h 455"/>
              <a:gd name="T74" fmla="*/ 2147483647 w 206"/>
              <a:gd name="T75" fmla="*/ 0 h 455"/>
              <a:gd name="T76" fmla="*/ 2147483647 w 206"/>
              <a:gd name="T77" fmla="*/ 2147483647 h 455"/>
              <a:gd name="T78" fmla="*/ 2147483647 w 206"/>
              <a:gd name="T79" fmla="*/ 2147483647 h 455"/>
              <a:gd name="T80" fmla="*/ 2147483647 w 206"/>
              <a:gd name="T81" fmla="*/ 2147483647 h 455"/>
              <a:gd name="T82" fmla="*/ 2147483647 w 206"/>
              <a:gd name="T83" fmla="*/ 2147483647 h 455"/>
              <a:gd name="T84" fmla="*/ 2147483647 w 206"/>
              <a:gd name="T85" fmla="*/ 2147483647 h 455"/>
              <a:gd name="T86" fmla="*/ 2147483647 w 206"/>
              <a:gd name="T87" fmla="*/ 2147483647 h 455"/>
              <a:gd name="T88" fmla="*/ 2147483647 w 206"/>
              <a:gd name="T89" fmla="*/ 2147483647 h 455"/>
              <a:gd name="T90" fmla="*/ 2147483647 w 206"/>
              <a:gd name="T91" fmla="*/ 2147483647 h 455"/>
              <a:gd name="T92" fmla="*/ 0 w 206"/>
              <a:gd name="T93" fmla="*/ 2147483647 h 455"/>
              <a:gd name="T94" fmla="*/ 2147483647 w 206"/>
              <a:gd name="T95" fmla="*/ 2147483647 h 455"/>
              <a:gd name="T96" fmla="*/ 2147483647 w 206"/>
              <a:gd name="T97" fmla="*/ 2147483647 h 455"/>
              <a:gd name="T98" fmla="*/ 2147483647 w 206"/>
              <a:gd name="T99" fmla="*/ 2147483647 h 455"/>
              <a:gd name="T100" fmla="*/ 2147483647 w 206"/>
              <a:gd name="T101" fmla="*/ 2147483647 h 455"/>
              <a:gd name="T102" fmla="*/ 2147483647 w 206"/>
              <a:gd name="T103" fmla="*/ 2147483647 h 455"/>
              <a:gd name="T104" fmla="*/ 2147483647 w 206"/>
              <a:gd name="T105" fmla="*/ 2147483647 h 455"/>
              <a:gd name="T106" fmla="*/ 2147483647 w 206"/>
              <a:gd name="T107" fmla="*/ 2147483647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6"/>
              <a:gd name="T163" fmla="*/ 0 h 455"/>
              <a:gd name="T164" fmla="*/ 206 w 206"/>
              <a:gd name="T165" fmla="*/ 455 h 4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FF0000"/>
          </a:solidFill>
          <a:ln w="9525" cmpd="sng">
            <a:solidFill>
              <a:srgbClr val="FFFFFF"/>
            </a:solidFill>
            <a:prstDash val="solid"/>
            <a:round/>
            <a:headEnd/>
            <a:tailEnd/>
          </a:ln>
        </p:spPr>
        <p:txBody>
          <a:bodyPr lIns="91409" tIns="45705" rIns="91409" bIns="45705"/>
          <a:lstStyle/>
          <a:p>
            <a:endParaRPr lang="en-US" sz="1266" dirty="0"/>
          </a:p>
        </p:txBody>
      </p:sp>
      <p:sp>
        <p:nvSpPr>
          <p:cNvPr id="15528" name="Freeform 240"/>
          <p:cNvSpPr>
            <a:spLocks/>
          </p:cNvSpPr>
          <p:nvPr>
            <p:custDataLst>
              <p:tags r:id="rId167"/>
            </p:custDataLst>
          </p:nvPr>
        </p:nvSpPr>
        <p:spPr bwMode="auto">
          <a:xfrm>
            <a:off x="5103689" y="2790529"/>
            <a:ext cx="232173" cy="216545"/>
          </a:xfrm>
          <a:custGeom>
            <a:avLst/>
            <a:gdLst>
              <a:gd name="T0" fmla="*/ 2147483647 w 518"/>
              <a:gd name="T1" fmla="*/ 2147483647 h 406"/>
              <a:gd name="T2" fmla="*/ 2147483647 w 518"/>
              <a:gd name="T3" fmla="*/ 2147483647 h 406"/>
              <a:gd name="T4" fmla="*/ 2147483647 w 518"/>
              <a:gd name="T5" fmla="*/ 2147483647 h 406"/>
              <a:gd name="T6" fmla="*/ 2147483647 w 518"/>
              <a:gd name="T7" fmla="*/ 2147483647 h 406"/>
              <a:gd name="T8" fmla="*/ 2147483647 w 518"/>
              <a:gd name="T9" fmla="*/ 2147483647 h 406"/>
              <a:gd name="T10" fmla="*/ 2147483647 w 518"/>
              <a:gd name="T11" fmla="*/ 2147483647 h 406"/>
              <a:gd name="T12" fmla="*/ 2147483647 w 518"/>
              <a:gd name="T13" fmla="*/ 2147483647 h 406"/>
              <a:gd name="T14" fmla="*/ 2147483647 w 518"/>
              <a:gd name="T15" fmla="*/ 2147483647 h 406"/>
              <a:gd name="T16" fmla="*/ 2147483647 w 518"/>
              <a:gd name="T17" fmla="*/ 2147483647 h 406"/>
              <a:gd name="T18" fmla="*/ 2147483647 w 518"/>
              <a:gd name="T19" fmla="*/ 2147483647 h 406"/>
              <a:gd name="T20" fmla="*/ 2147483647 w 518"/>
              <a:gd name="T21" fmla="*/ 2147483647 h 406"/>
              <a:gd name="T22" fmla="*/ 2147483647 w 518"/>
              <a:gd name="T23" fmla="*/ 2147483647 h 406"/>
              <a:gd name="T24" fmla="*/ 2147483647 w 518"/>
              <a:gd name="T25" fmla="*/ 2147483647 h 406"/>
              <a:gd name="T26" fmla="*/ 2147483647 w 518"/>
              <a:gd name="T27" fmla="*/ 2147483647 h 406"/>
              <a:gd name="T28" fmla="*/ 2147483647 w 518"/>
              <a:gd name="T29" fmla="*/ 2147483647 h 406"/>
              <a:gd name="T30" fmla="*/ 2147483647 w 518"/>
              <a:gd name="T31" fmla="*/ 2147483647 h 406"/>
              <a:gd name="T32" fmla="*/ 2147483647 w 518"/>
              <a:gd name="T33" fmla="*/ 2147483647 h 406"/>
              <a:gd name="T34" fmla="*/ 2147483647 w 518"/>
              <a:gd name="T35" fmla="*/ 2147483647 h 406"/>
              <a:gd name="T36" fmla="*/ 2147483647 w 518"/>
              <a:gd name="T37" fmla="*/ 2147483647 h 406"/>
              <a:gd name="T38" fmla="*/ 2147483647 w 518"/>
              <a:gd name="T39" fmla="*/ 2147483647 h 406"/>
              <a:gd name="T40" fmla="*/ 2147483647 w 518"/>
              <a:gd name="T41" fmla="*/ 2147483647 h 406"/>
              <a:gd name="T42" fmla="*/ 2147483647 w 518"/>
              <a:gd name="T43" fmla="*/ 2147483647 h 406"/>
              <a:gd name="T44" fmla="*/ 2147483647 w 518"/>
              <a:gd name="T45" fmla="*/ 2147483647 h 406"/>
              <a:gd name="T46" fmla="*/ 2147483647 w 518"/>
              <a:gd name="T47" fmla="*/ 2147483647 h 406"/>
              <a:gd name="T48" fmla="*/ 2147483647 w 518"/>
              <a:gd name="T49" fmla="*/ 2147483647 h 406"/>
              <a:gd name="T50" fmla="*/ 2147483647 w 518"/>
              <a:gd name="T51" fmla="*/ 2147483647 h 406"/>
              <a:gd name="T52" fmla="*/ 2147483647 w 518"/>
              <a:gd name="T53" fmla="*/ 2147483647 h 406"/>
              <a:gd name="T54" fmla="*/ 2147483647 w 518"/>
              <a:gd name="T55" fmla="*/ 2147483647 h 406"/>
              <a:gd name="T56" fmla="*/ 2147483647 w 518"/>
              <a:gd name="T57" fmla="*/ 2147483647 h 406"/>
              <a:gd name="T58" fmla="*/ 2147483647 w 518"/>
              <a:gd name="T59" fmla="*/ 2147483647 h 406"/>
              <a:gd name="T60" fmla="*/ 2147483647 w 518"/>
              <a:gd name="T61" fmla="*/ 2147483647 h 406"/>
              <a:gd name="T62" fmla="*/ 2147483647 w 518"/>
              <a:gd name="T63" fmla="*/ 2147483647 h 406"/>
              <a:gd name="T64" fmla="*/ 2147483647 w 518"/>
              <a:gd name="T65" fmla="*/ 2147483647 h 406"/>
              <a:gd name="T66" fmla="*/ 2147483647 w 518"/>
              <a:gd name="T67" fmla="*/ 2147483647 h 406"/>
              <a:gd name="T68" fmla="*/ 2147483647 w 518"/>
              <a:gd name="T69" fmla="*/ 2147483647 h 406"/>
              <a:gd name="T70" fmla="*/ 2147483647 w 518"/>
              <a:gd name="T71" fmla="*/ 2147483647 h 406"/>
              <a:gd name="T72" fmla="*/ 2147483647 w 518"/>
              <a:gd name="T73" fmla="*/ 2147483647 h 406"/>
              <a:gd name="T74" fmla="*/ 2147483647 w 518"/>
              <a:gd name="T75" fmla="*/ 2147483647 h 406"/>
              <a:gd name="T76" fmla="*/ 2147483647 w 518"/>
              <a:gd name="T77" fmla="*/ 0 h 406"/>
              <a:gd name="T78" fmla="*/ 2147483647 w 518"/>
              <a:gd name="T79" fmla="*/ 2147483647 h 406"/>
              <a:gd name="T80" fmla="*/ 2147483647 w 518"/>
              <a:gd name="T81" fmla="*/ 2147483647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18"/>
              <a:gd name="T124" fmla="*/ 0 h 406"/>
              <a:gd name="T125" fmla="*/ 518 w 518"/>
              <a:gd name="T126" fmla="*/ 406 h 4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29" name="Freeform 241"/>
          <p:cNvSpPr>
            <a:spLocks/>
          </p:cNvSpPr>
          <p:nvPr>
            <p:custDataLst>
              <p:tags r:id="rId168"/>
            </p:custDataLst>
          </p:nvPr>
        </p:nvSpPr>
        <p:spPr bwMode="auto">
          <a:xfrm>
            <a:off x="5072436" y="1598414"/>
            <a:ext cx="189756" cy="93762"/>
          </a:xfrm>
          <a:custGeom>
            <a:avLst/>
            <a:gdLst>
              <a:gd name="T0" fmla="*/ 2147483647 w 446"/>
              <a:gd name="T1" fmla="*/ 2147483647 h 178"/>
              <a:gd name="T2" fmla="*/ 2147483647 w 446"/>
              <a:gd name="T3" fmla="*/ 2147483647 h 178"/>
              <a:gd name="T4" fmla="*/ 2147483647 w 446"/>
              <a:gd name="T5" fmla="*/ 2147483647 h 178"/>
              <a:gd name="T6" fmla="*/ 2147483647 w 446"/>
              <a:gd name="T7" fmla="*/ 2147483647 h 178"/>
              <a:gd name="T8" fmla="*/ 2147483647 w 446"/>
              <a:gd name="T9" fmla="*/ 2147483647 h 178"/>
              <a:gd name="T10" fmla="*/ 2147483647 w 446"/>
              <a:gd name="T11" fmla="*/ 0 h 178"/>
              <a:gd name="T12" fmla="*/ 2147483647 w 446"/>
              <a:gd name="T13" fmla="*/ 2147483647 h 178"/>
              <a:gd name="T14" fmla="*/ 2147483647 w 446"/>
              <a:gd name="T15" fmla="*/ 2147483647 h 178"/>
              <a:gd name="T16" fmla="*/ 2147483647 w 446"/>
              <a:gd name="T17" fmla="*/ 2147483647 h 178"/>
              <a:gd name="T18" fmla="*/ 2147483647 w 446"/>
              <a:gd name="T19" fmla="*/ 2147483647 h 178"/>
              <a:gd name="T20" fmla="*/ 2147483647 w 446"/>
              <a:gd name="T21" fmla="*/ 2147483647 h 178"/>
              <a:gd name="T22" fmla="*/ 2147483647 w 446"/>
              <a:gd name="T23" fmla="*/ 2147483647 h 178"/>
              <a:gd name="T24" fmla="*/ 2147483647 w 446"/>
              <a:gd name="T25" fmla="*/ 2147483647 h 178"/>
              <a:gd name="T26" fmla="*/ 2147483647 w 446"/>
              <a:gd name="T27" fmla="*/ 2147483647 h 178"/>
              <a:gd name="T28" fmla="*/ 2147483647 w 446"/>
              <a:gd name="T29" fmla="*/ 2147483647 h 178"/>
              <a:gd name="T30" fmla="*/ 2147483647 w 446"/>
              <a:gd name="T31" fmla="*/ 2147483647 h 178"/>
              <a:gd name="T32" fmla="*/ 2147483647 w 446"/>
              <a:gd name="T33" fmla="*/ 2147483647 h 178"/>
              <a:gd name="T34" fmla="*/ 2147483647 w 446"/>
              <a:gd name="T35" fmla="*/ 2147483647 h 178"/>
              <a:gd name="T36" fmla="*/ 2147483647 w 446"/>
              <a:gd name="T37" fmla="*/ 2147483647 h 178"/>
              <a:gd name="T38" fmla="*/ 2147483647 w 446"/>
              <a:gd name="T39" fmla="*/ 2147483647 h 178"/>
              <a:gd name="T40" fmla="*/ 2147483647 w 446"/>
              <a:gd name="T41" fmla="*/ 2147483647 h 178"/>
              <a:gd name="T42" fmla="*/ 2147483647 w 446"/>
              <a:gd name="T43" fmla="*/ 2147483647 h 178"/>
              <a:gd name="T44" fmla="*/ 2147483647 w 446"/>
              <a:gd name="T45" fmla="*/ 2147483647 h 178"/>
              <a:gd name="T46" fmla="*/ 2147483647 w 446"/>
              <a:gd name="T47" fmla="*/ 2147483647 h 178"/>
              <a:gd name="T48" fmla="*/ 2147483647 w 446"/>
              <a:gd name="T49" fmla="*/ 2147483647 h 178"/>
              <a:gd name="T50" fmla="*/ 2147483647 w 446"/>
              <a:gd name="T51" fmla="*/ 2147483647 h 178"/>
              <a:gd name="T52" fmla="*/ 2147483647 w 446"/>
              <a:gd name="T53" fmla="*/ 2147483647 h 178"/>
              <a:gd name="T54" fmla="*/ 2147483647 w 446"/>
              <a:gd name="T55" fmla="*/ 2147483647 h 178"/>
              <a:gd name="T56" fmla="*/ 2147483647 w 446"/>
              <a:gd name="T57" fmla="*/ 2147483647 h 178"/>
              <a:gd name="T58" fmla="*/ 2147483647 w 446"/>
              <a:gd name="T59" fmla="*/ 2147483647 h 178"/>
              <a:gd name="T60" fmla="*/ 2147483647 w 446"/>
              <a:gd name="T61" fmla="*/ 2147483647 h 178"/>
              <a:gd name="T62" fmla="*/ 2147483647 w 446"/>
              <a:gd name="T63" fmla="*/ 2147483647 h 178"/>
              <a:gd name="T64" fmla="*/ 2147483647 w 446"/>
              <a:gd name="T65" fmla="*/ 2147483647 h 178"/>
              <a:gd name="T66" fmla="*/ 2147483647 w 446"/>
              <a:gd name="T67" fmla="*/ 2147483647 h 178"/>
              <a:gd name="T68" fmla="*/ 2147483647 w 446"/>
              <a:gd name="T69" fmla="*/ 2147483647 h 178"/>
              <a:gd name="T70" fmla="*/ 2147483647 w 446"/>
              <a:gd name="T71" fmla="*/ 2147483647 h 178"/>
              <a:gd name="T72" fmla="*/ 2147483647 w 446"/>
              <a:gd name="T73" fmla="*/ 2147483647 h 178"/>
              <a:gd name="T74" fmla="*/ 2147483647 w 446"/>
              <a:gd name="T75" fmla="*/ 2147483647 h 178"/>
              <a:gd name="T76" fmla="*/ 2147483647 w 446"/>
              <a:gd name="T77" fmla="*/ 2147483647 h 178"/>
              <a:gd name="T78" fmla="*/ 2147483647 w 446"/>
              <a:gd name="T79" fmla="*/ 2147483647 h 178"/>
              <a:gd name="T80" fmla="*/ 0 w 446"/>
              <a:gd name="T81" fmla="*/ 2147483647 h 178"/>
              <a:gd name="T82" fmla="*/ 2147483647 w 446"/>
              <a:gd name="T83" fmla="*/ 2147483647 h 178"/>
              <a:gd name="T84" fmla="*/ 2147483647 w 446"/>
              <a:gd name="T85" fmla="*/ 2147483647 h 178"/>
              <a:gd name="T86" fmla="*/ 2147483647 w 446"/>
              <a:gd name="T87" fmla="*/ 2147483647 h 178"/>
              <a:gd name="T88" fmla="*/ 2147483647 w 446"/>
              <a:gd name="T89" fmla="*/ 2147483647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6"/>
              <a:gd name="T136" fmla="*/ 0 h 178"/>
              <a:gd name="T137" fmla="*/ 446 w 446"/>
              <a:gd name="T138" fmla="*/ 178 h 1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30" name="Freeform 242"/>
          <p:cNvSpPr>
            <a:spLocks/>
          </p:cNvSpPr>
          <p:nvPr>
            <p:custDataLst>
              <p:tags r:id="rId169"/>
            </p:custDataLst>
          </p:nvPr>
        </p:nvSpPr>
        <p:spPr bwMode="auto">
          <a:xfrm>
            <a:off x="5863828" y="1861841"/>
            <a:ext cx="14511" cy="56927"/>
          </a:xfrm>
          <a:custGeom>
            <a:avLst/>
            <a:gdLst>
              <a:gd name="T0" fmla="*/ 0 w 28"/>
              <a:gd name="T1" fmla="*/ 2147483647 h 73"/>
              <a:gd name="T2" fmla="*/ 2147483647 w 28"/>
              <a:gd name="T3" fmla="*/ 2147483647 h 73"/>
              <a:gd name="T4" fmla="*/ 2147483647 w 28"/>
              <a:gd name="T5" fmla="*/ 2147483647 h 73"/>
              <a:gd name="T6" fmla="*/ 2147483647 w 28"/>
              <a:gd name="T7" fmla="*/ 2147483647 h 73"/>
              <a:gd name="T8" fmla="*/ 2147483647 w 28"/>
              <a:gd name="T9" fmla="*/ 2147483647 h 73"/>
              <a:gd name="T10" fmla="*/ 2147483647 w 28"/>
              <a:gd name="T11" fmla="*/ 2147483647 h 73"/>
              <a:gd name="T12" fmla="*/ 0 w 28"/>
              <a:gd name="T13" fmla="*/ 0 h 73"/>
              <a:gd name="T14" fmla="*/ 2147483647 w 28"/>
              <a:gd name="T15" fmla="*/ 0 h 73"/>
              <a:gd name="T16" fmla="*/ 2147483647 w 28"/>
              <a:gd name="T17" fmla="*/ 2147483647 h 73"/>
              <a:gd name="T18" fmla="*/ 2147483647 w 28"/>
              <a:gd name="T19" fmla="*/ 2147483647 h 73"/>
              <a:gd name="T20" fmla="*/ 2147483647 w 28"/>
              <a:gd name="T21" fmla="*/ 2147483647 h 73"/>
              <a:gd name="T22" fmla="*/ 2147483647 w 28"/>
              <a:gd name="T23" fmla="*/ 2147483647 h 73"/>
              <a:gd name="T24" fmla="*/ 0 w 28"/>
              <a:gd name="T25" fmla="*/ 2147483647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
              <a:gd name="T40" fmla="*/ 0 h 73"/>
              <a:gd name="T41" fmla="*/ 28 w 28"/>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31" name="Freeform 243"/>
          <p:cNvSpPr>
            <a:spLocks/>
          </p:cNvSpPr>
          <p:nvPr>
            <p:custDataLst>
              <p:tags r:id="rId170"/>
            </p:custDataLst>
          </p:nvPr>
        </p:nvSpPr>
        <p:spPr bwMode="auto">
          <a:xfrm>
            <a:off x="5751092" y="1525862"/>
            <a:ext cx="235520" cy="395139"/>
          </a:xfrm>
          <a:custGeom>
            <a:avLst/>
            <a:gdLst>
              <a:gd name="T0" fmla="*/ 2147483647 w 531"/>
              <a:gd name="T1" fmla="*/ 2147483647 h 757"/>
              <a:gd name="T2" fmla="*/ 2147483647 w 531"/>
              <a:gd name="T3" fmla="*/ 2147483647 h 757"/>
              <a:gd name="T4" fmla="*/ 2147483647 w 531"/>
              <a:gd name="T5" fmla="*/ 2147483647 h 757"/>
              <a:gd name="T6" fmla="*/ 2147483647 w 531"/>
              <a:gd name="T7" fmla="*/ 2147483647 h 757"/>
              <a:gd name="T8" fmla="*/ 2147483647 w 531"/>
              <a:gd name="T9" fmla="*/ 2147483647 h 757"/>
              <a:gd name="T10" fmla="*/ 2147483647 w 531"/>
              <a:gd name="T11" fmla="*/ 2147483647 h 757"/>
              <a:gd name="T12" fmla="*/ 2147483647 w 531"/>
              <a:gd name="T13" fmla="*/ 2147483647 h 757"/>
              <a:gd name="T14" fmla="*/ 2147483647 w 531"/>
              <a:gd name="T15" fmla="*/ 2147483647 h 757"/>
              <a:gd name="T16" fmla="*/ 2147483647 w 531"/>
              <a:gd name="T17" fmla="*/ 2147483647 h 757"/>
              <a:gd name="T18" fmla="*/ 2147483647 w 531"/>
              <a:gd name="T19" fmla="*/ 2147483647 h 757"/>
              <a:gd name="T20" fmla="*/ 2147483647 w 531"/>
              <a:gd name="T21" fmla="*/ 2147483647 h 757"/>
              <a:gd name="T22" fmla="*/ 2147483647 w 531"/>
              <a:gd name="T23" fmla="*/ 2147483647 h 757"/>
              <a:gd name="T24" fmla="*/ 2147483647 w 531"/>
              <a:gd name="T25" fmla="*/ 2147483647 h 757"/>
              <a:gd name="T26" fmla="*/ 2147483647 w 531"/>
              <a:gd name="T27" fmla="*/ 2147483647 h 757"/>
              <a:gd name="T28" fmla="*/ 2147483647 w 531"/>
              <a:gd name="T29" fmla="*/ 2147483647 h 757"/>
              <a:gd name="T30" fmla="*/ 2147483647 w 531"/>
              <a:gd name="T31" fmla="*/ 2147483647 h 757"/>
              <a:gd name="T32" fmla="*/ 2147483647 w 531"/>
              <a:gd name="T33" fmla="*/ 2147483647 h 757"/>
              <a:gd name="T34" fmla="*/ 2147483647 w 531"/>
              <a:gd name="T35" fmla="*/ 2147483647 h 757"/>
              <a:gd name="T36" fmla="*/ 2147483647 w 531"/>
              <a:gd name="T37" fmla="*/ 2147483647 h 757"/>
              <a:gd name="T38" fmla="*/ 2147483647 w 531"/>
              <a:gd name="T39" fmla="*/ 2147483647 h 757"/>
              <a:gd name="T40" fmla="*/ 2147483647 w 531"/>
              <a:gd name="T41" fmla="*/ 2147483647 h 757"/>
              <a:gd name="T42" fmla="*/ 2147483647 w 531"/>
              <a:gd name="T43" fmla="*/ 2147483647 h 757"/>
              <a:gd name="T44" fmla="*/ 2147483647 w 531"/>
              <a:gd name="T45" fmla="*/ 2147483647 h 757"/>
              <a:gd name="T46" fmla="*/ 2147483647 w 531"/>
              <a:gd name="T47" fmla="*/ 2147483647 h 757"/>
              <a:gd name="T48" fmla="*/ 2147483647 w 531"/>
              <a:gd name="T49" fmla="*/ 2147483647 h 757"/>
              <a:gd name="T50" fmla="*/ 2147483647 w 531"/>
              <a:gd name="T51" fmla="*/ 2147483647 h 757"/>
              <a:gd name="T52" fmla="*/ 2147483647 w 531"/>
              <a:gd name="T53" fmla="*/ 2147483647 h 757"/>
              <a:gd name="T54" fmla="*/ 2147483647 w 531"/>
              <a:gd name="T55" fmla="*/ 2147483647 h 757"/>
              <a:gd name="T56" fmla="*/ 2147483647 w 531"/>
              <a:gd name="T57" fmla="*/ 2147483647 h 757"/>
              <a:gd name="T58" fmla="*/ 2147483647 w 531"/>
              <a:gd name="T59" fmla="*/ 2147483647 h 757"/>
              <a:gd name="T60" fmla="*/ 2147483647 w 531"/>
              <a:gd name="T61" fmla="*/ 2147483647 h 757"/>
              <a:gd name="T62" fmla="*/ 2147483647 w 531"/>
              <a:gd name="T63" fmla="*/ 2147483647 h 757"/>
              <a:gd name="T64" fmla="*/ 2147483647 w 531"/>
              <a:gd name="T65" fmla="*/ 2147483647 h 757"/>
              <a:gd name="T66" fmla="*/ 2147483647 w 531"/>
              <a:gd name="T67" fmla="*/ 2147483647 h 757"/>
              <a:gd name="T68" fmla="*/ 2147483647 w 531"/>
              <a:gd name="T69" fmla="*/ 2147483647 h 757"/>
              <a:gd name="T70" fmla="*/ 2147483647 w 531"/>
              <a:gd name="T71" fmla="*/ 2147483647 h 757"/>
              <a:gd name="T72" fmla="*/ 2147483647 w 531"/>
              <a:gd name="T73" fmla="*/ 2147483647 h 757"/>
              <a:gd name="T74" fmla="*/ 2147483647 w 531"/>
              <a:gd name="T75" fmla="*/ 2147483647 h 757"/>
              <a:gd name="T76" fmla="*/ 2147483647 w 531"/>
              <a:gd name="T77" fmla="*/ 2147483647 h 757"/>
              <a:gd name="T78" fmla="*/ 2147483647 w 531"/>
              <a:gd name="T79" fmla="*/ 2147483647 h 757"/>
              <a:gd name="T80" fmla="*/ 2147483647 w 531"/>
              <a:gd name="T81" fmla="*/ 2147483647 h 757"/>
              <a:gd name="T82" fmla="*/ 2147483647 w 531"/>
              <a:gd name="T83" fmla="*/ 2147483647 h 757"/>
              <a:gd name="T84" fmla="*/ 2147483647 w 531"/>
              <a:gd name="T85" fmla="*/ 2147483647 h 757"/>
              <a:gd name="T86" fmla="*/ 2147483647 w 531"/>
              <a:gd name="T87" fmla="*/ 2147483647 h 757"/>
              <a:gd name="T88" fmla="*/ 2147483647 w 531"/>
              <a:gd name="T89" fmla="*/ 2147483647 h 757"/>
              <a:gd name="T90" fmla="*/ 2147483647 w 531"/>
              <a:gd name="T91" fmla="*/ 2147483647 h 757"/>
              <a:gd name="T92" fmla="*/ 2147483647 w 531"/>
              <a:gd name="T93" fmla="*/ 2147483647 h 757"/>
              <a:gd name="T94" fmla="*/ 2147483647 w 531"/>
              <a:gd name="T95" fmla="*/ 2147483647 h 757"/>
              <a:gd name="T96" fmla="*/ 2147483647 w 531"/>
              <a:gd name="T97" fmla="*/ 2147483647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31"/>
              <a:gd name="T148" fmla="*/ 0 h 757"/>
              <a:gd name="T149" fmla="*/ 531 w 531"/>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32" name="Freeform 244"/>
          <p:cNvSpPr>
            <a:spLocks/>
          </p:cNvSpPr>
          <p:nvPr>
            <p:custDataLst>
              <p:tags r:id="rId171"/>
            </p:custDataLst>
          </p:nvPr>
        </p:nvSpPr>
        <p:spPr bwMode="auto">
          <a:xfrm>
            <a:off x="5889501" y="1839516"/>
            <a:ext cx="26789" cy="58043"/>
          </a:xfrm>
          <a:custGeom>
            <a:avLst/>
            <a:gdLst>
              <a:gd name="T0" fmla="*/ 0 w 60"/>
              <a:gd name="T1" fmla="*/ 2147483647 h 51"/>
              <a:gd name="T2" fmla="*/ 2147483647 w 60"/>
              <a:gd name="T3" fmla="*/ 2147483647 h 51"/>
              <a:gd name="T4" fmla="*/ 2147483647 w 60"/>
              <a:gd name="T5" fmla="*/ 2147483647 h 51"/>
              <a:gd name="T6" fmla="*/ 2147483647 w 60"/>
              <a:gd name="T7" fmla="*/ 2147483647 h 51"/>
              <a:gd name="T8" fmla="*/ 2147483647 w 60"/>
              <a:gd name="T9" fmla="*/ 2147483647 h 51"/>
              <a:gd name="T10" fmla="*/ 2147483647 w 60"/>
              <a:gd name="T11" fmla="*/ 2147483647 h 51"/>
              <a:gd name="T12" fmla="*/ 2147483647 w 60"/>
              <a:gd name="T13" fmla="*/ 0 h 51"/>
              <a:gd name="T14" fmla="*/ 2147483647 w 60"/>
              <a:gd name="T15" fmla="*/ 2147483647 h 51"/>
              <a:gd name="T16" fmla="*/ 2147483647 w 60"/>
              <a:gd name="T17" fmla="*/ 2147483647 h 51"/>
              <a:gd name="T18" fmla="*/ 2147483647 w 60"/>
              <a:gd name="T19" fmla="*/ 2147483647 h 51"/>
              <a:gd name="T20" fmla="*/ 2147483647 w 60"/>
              <a:gd name="T21" fmla="*/ 2147483647 h 51"/>
              <a:gd name="T22" fmla="*/ 2147483647 w 60"/>
              <a:gd name="T23" fmla="*/ 2147483647 h 51"/>
              <a:gd name="T24" fmla="*/ 2147483647 w 60"/>
              <a:gd name="T25" fmla="*/ 2147483647 h 51"/>
              <a:gd name="T26" fmla="*/ 2147483647 w 60"/>
              <a:gd name="T27" fmla="*/ 2147483647 h 51"/>
              <a:gd name="T28" fmla="*/ 2147483647 w 60"/>
              <a:gd name="T29" fmla="*/ 2147483647 h 51"/>
              <a:gd name="T30" fmla="*/ 2147483647 w 60"/>
              <a:gd name="T31" fmla="*/ 2147483647 h 51"/>
              <a:gd name="T32" fmla="*/ 2147483647 w 60"/>
              <a:gd name="T33" fmla="*/ 2147483647 h 51"/>
              <a:gd name="T34" fmla="*/ 2147483647 w 60"/>
              <a:gd name="T35" fmla="*/ 2147483647 h 51"/>
              <a:gd name="T36" fmla="*/ 2147483647 w 60"/>
              <a:gd name="T37" fmla="*/ 2147483647 h 51"/>
              <a:gd name="T38" fmla="*/ 2147483647 w 60"/>
              <a:gd name="T39" fmla="*/ 2147483647 h 51"/>
              <a:gd name="T40" fmla="*/ 2147483647 w 60"/>
              <a:gd name="T41" fmla="*/ 2147483647 h 51"/>
              <a:gd name="T42" fmla="*/ 2147483647 w 60"/>
              <a:gd name="T43" fmla="*/ 2147483647 h 51"/>
              <a:gd name="T44" fmla="*/ 0 w 60"/>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0"/>
              <a:gd name="T70" fmla="*/ 0 h 51"/>
              <a:gd name="T71" fmla="*/ 60 w 60"/>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33" name="Freeform 245"/>
          <p:cNvSpPr>
            <a:spLocks/>
          </p:cNvSpPr>
          <p:nvPr>
            <p:custDataLst>
              <p:tags r:id="rId172"/>
            </p:custDataLst>
          </p:nvPr>
        </p:nvSpPr>
        <p:spPr bwMode="auto">
          <a:xfrm>
            <a:off x="5333630" y="2001367"/>
            <a:ext cx="29021" cy="58043"/>
          </a:xfrm>
          <a:custGeom>
            <a:avLst/>
            <a:gdLst>
              <a:gd name="T0" fmla="*/ 2147483647 w 66"/>
              <a:gd name="T1" fmla="*/ 2147483647 h 51"/>
              <a:gd name="T2" fmla="*/ 2147483647 w 66"/>
              <a:gd name="T3" fmla="*/ 2147483647 h 51"/>
              <a:gd name="T4" fmla="*/ 2147483647 w 66"/>
              <a:gd name="T5" fmla="*/ 2147483647 h 51"/>
              <a:gd name="T6" fmla="*/ 2147483647 w 66"/>
              <a:gd name="T7" fmla="*/ 2147483647 h 51"/>
              <a:gd name="T8" fmla="*/ 2147483647 w 66"/>
              <a:gd name="T9" fmla="*/ 2147483647 h 51"/>
              <a:gd name="T10" fmla="*/ 2147483647 w 66"/>
              <a:gd name="T11" fmla="*/ 2147483647 h 51"/>
              <a:gd name="T12" fmla="*/ 2147483647 w 66"/>
              <a:gd name="T13" fmla="*/ 2147483647 h 51"/>
              <a:gd name="T14" fmla="*/ 2147483647 w 66"/>
              <a:gd name="T15" fmla="*/ 2147483647 h 51"/>
              <a:gd name="T16" fmla="*/ 2147483647 w 66"/>
              <a:gd name="T17" fmla="*/ 2147483647 h 51"/>
              <a:gd name="T18" fmla="*/ 0 w 66"/>
              <a:gd name="T19" fmla="*/ 2147483647 h 51"/>
              <a:gd name="T20" fmla="*/ 0 w 66"/>
              <a:gd name="T21" fmla="*/ 2147483647 h 51"/>
              <a:gd name="T22" fmla="*/ 2147483647 w 66"/>
              <a:gd name="T23" fmla="*/ 2147483647 h 51"/>
              <a:gd name="T24" fmla="*/ 2147483647 w 66"/>
              <a:gd name="T25" fmla="*/ 2147483647 h 51"/>
              <a:gd name="T26" fmla="*/ 2147483647 w 66"/>
              <a:gd name="T27" fmla="*/ 2147483647 h 51"/>
              <a:gd name="T28" fmla="*/ 2147483647 w 66"/>
              <a:gd name="T29" fmla="*/ 2147483647 h 51"/>
              <a:gd name="T30" fmla="*/ 2147483647 w 66"/>
              <a:gd name="T31" fmla="*/ 2147483647 h 51"/>
              <a:gd name="T32" fmla="*/ 2147483647 w 66"/>
              <a:gd name="T33" fmla="*/ 0 h 51"/>
              <a:gd name="T34" fmla="*/ 2147483647 w 66"/>
              <a:gd name="T35" fmla="*/ 2147483647 h 51"/>
              <a:gd name="T36" fmla="*/ 2147483647 w 66"/>
              <a:gd name="T37" fmla="*/ 2147483647 h 51"/>
              <a:gd name="T38" fmla="*/ 2147483647 w 66"/>
              <a:gd name="T39" fmla="*/ 2147483647 h 51"/>
              <a:gd name="T40" fmla="*/ 2147483647 w 66"/>
              <a:gd name="T41" fmla="*/ 0 h 51"/>
              <a:gd name="T42" fmla="*/ 2147483647 w 66"/>
              <a:gd name="T43" fmla="*/ 2147483647 h 51"/>
              <a:gd name="T44" fmla="*/ 2147483647 w 66"/>
              <a:gd name="T45" fmla="*/ 2147483647 h 51"/>
              <a:gd name="T46" fmla="*/ 2147483647 w 66"/>
              <a:gd name="T47" fmla="*/ 2147483647 h 51"/>
              <a:gd name="T48" fmla="*/ 2147483647 w 66"/>
              <a:gd name="T49" fmla="*/ 2147483647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51"/>
              <a:gd name="T77" fmla="*/ 66 w 66"/>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34" name="Freeform 246"/>
          <p:cNvSpPr>
            <a:spLocks/>
          </p:cNvSpPr>
          <p:nvPr>
            <p:custDataLst>
              <p:tags r:id="rId173"/>
            </p:custDataLst>
          </p:nvPr>
        </p:nvSpPr>
        <p:spPr bwMode="auto">
          <a:xfrm>
            <a:off x="6286873" y="2530451"/>
            <a:ext cx="50229" cy="56926"/>
          </a:xfrm>
          <a:custGeom>
            <a:avLst/>
            <a:gdLst>
              <a:gd name="T0" fmla="*/ 0 w 113"/>
              <a:gd name="T1" fmla="*/ 2147483647 h 74"/>
              <a:gd name="T2" fmla="*/ 2147483647 w 113"/>
              <a:gd name="T3" fmla="*/ 2147483647 h 74"/>
              <a:gd name="T4" fmla="*/ 2147483647 w 113"/>
              <a:gd name="T5" fmla="*/ 2147483647 h 74"/>
              <a:gd name="T6" fmla="*/ 2147483647 w 113"/>
              <a:gd name="T7" fmla="*/ 2147483647 h 74"/>
              <a:gd name="T8" fmla="*/ 2147483647 w 113"/>
              <a:gd name="T9" fmla="*/ 2147483647 h 74"/>
              <a:gd name="T10" fmla="*/ 2147483647 w 113"/>
              <a:gd name="T11" fmla="*/ 2147483647 h 74"/>
              <a:gd name="T12" fmla="*/ 2147483647 w 113"/>
              <a:gd name="T13" fmla="*/ 2147483647 h 74"/>
              <a:gd name="T14" fmla="*/ 2147483647 w 113"/>
              <a:gd name="T15" fmla="*/ 2147483647 h 74"/>
              <a:gd name="T16" fmla="*/ 2147483647 w 113"/>
              <a:gd name="T17" fmla="*/ 2147483647 h 74"/>
              <a:gd name="T18" fmla="*/ 2147483647 w 113"/>
              <a:gd name="T19" fmla="*/ 2147483647 h 74"/>
              <a:gd name="T20" fmla="*/ 2147483647 w 113"/>
              <a:gd name="T21" fmla="*/ 2147483647 h 74"/>
              <a:gd name="T22" fmla="*/ 2147483647 w 113"/>
              <a:gd name="T23" fmla="*/ 2147483647 h 74"/>
              <a:gd name="T24" fmla="*/ 2147483647 w 113"/>
              <a:gd name="T25" fmla="*/ 2147483647 h 74"/>
              <a:gd name="T26" fmla="*/ 2147483647 w 113"/>
              <a:gd name="T27" fmla="*/ 2147483647 h 74"/>
              <a:gd name="T28" fmla="*/ 2147483647 w 113"/>
              <a:gd name="T29" fmla="*/ 2147483647 h 74"/>
              <a:gd name="T30" fmla="*/ 2147483647 w 113"/>
              <a:gd name="T31" fmla="*/ 2147483647 h 74"/>
              <a:gd name="T32" fmla="*/ 2147483647 w 113"/>
              <a:gd name="T33" fmla="*/ 2147483647 h 74"/>
              <a:gd name="T34" fmla="*/ 2147483647 w 113"/>
              <a:gd name="T35" fmla="*/ 2147483647 h 74"/>
              <a:gd name="T36" fmla="*/ 2147483647 w 113"/>
              <a:gd name="T37" fmla="*/ 2147483647 h 74"/>
              <a:gd name="T38" fmla="*/ 2147483647 w 113"/>
              <a:gd name="T39" fmla="*/ 0 h 74"/>
              <a:gd name="T40" fmla="*/ 2147483647 w 113"/>
              <a:gd name="T41" fmla="*/ 2147483647 h 74"/>
              <a:gd name="T42" fmla="*/ 2147483647 w 113"/>
              <a:gd name="T43" fmla="*/ 2147483647 h 74"/>
              <a:gd name="T44" fmla="*/ 2147483647 w 113"/>
              <a:gd name="T45" fmla="*/ 2147483647 h 74"/>
              <a:gd name="T46" fmla="*/ 2147483647 w 113"/>
              <a:gd name="T47" fmla="*/ 2147483647 h 74"/>
              <a:gd name="T48" fmla="*/ 2147483647 w 113"/>
              <a:gd name="T49" fmla="*/ 2147483647 h 74"/>
              <a:gd name="T50" fmla="*/ 0 w 113"/>
              <a:gd name="T51" fmla="*/ 2147483647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3"/>
              <a:gd name="T79" fmla="*/ 0 h 74"/>
              <a:gd name="T80" fmla="*/ 113 w 113"/>
              <a:gd name="T81" fmla="*/ 74 h 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35" name="Freeform 247"/>
          <p:cNvSpPr>
            <a:spLocks/>
          </p:cNvSpPr>
          <p:nvPr>
            <p:custDataLst>
              <p:tags r:id="rId174"/>
            </p:custDataLst>
          </p:nvPr>
        </p:nvSpPr>
        <p:spPr bwMode="auto">
          <a:xfrm>
            <a:off x="5893966" y="3322960"/>
            <a:ext cx="325934" cy="244450"/>
          </a:xfrm>
          <a:custGeom>
            <a:avLst/>
            <a:gdLst>
              <a:gd name="T0" fmla="*/ 2147483647 w 746"/>
              <a:gd name="T1" fmla="*/ 2147483647 h 469"/>
              <a:gd name="T2" fmla="*/ 2147483647 w 746"/>
              <a:gd name="T3" fmla="*/ 2147483647 h 469"/>
              <a:gd name="T4" fmla="*/ 2147483647 w 746"/>
              <a:gd name="T5" fmla="*/ 2147483647 h 469"/>
              <a:gd name="T6" fmla="*/ 2147483647 w 746"/>
              <a:gd name="T7" fmla="*/ 2147483647 h 469"/>
              <a:gd name="T8" fmla="*/ 0 w 746"/>
              <a:gd name="T9" fmla="*/ 2147483647 h 469"/>
              <a:gd name="T10" fmla="*/ 2147483647 w 746"/>
              <a:gd name="T11" fmla="*/ 2147483647 h 469"/>
              <a:gd name="T12" fmla="*/ 2147483647 w 746"/>
              <a:gd name="T13" fmla="*/ 2147483647 h 469"/>
              <a:gd name="T14" fmla="*/ 2147483647 w 746"/>
              <a:gd name="T15" fmla="*/ 2147483647 h 469"/>
              <a:gd name="T16" fmla="*/ 2147483647 w 746"/>
              <a:gd name="T17" fmla="*/ 2147483647 h 469"/>
              <a:gd name="T18" fmla="*/ 2147483647 w 746"/>
              <a:gd name="T19" fmla="*/ 2147483647 h 469"/>
              <a:gd name="T20" fmla="*/ 2147483647 w 746"/>
              <a:gd name="T21" fmla="*/ 2147483647 h 469"/>
              <a:gd name="T22" fmla="*/ 2147483647 w 746"/>
              <a:gd name="T23" fmla="*/ 2147483647 h 469"/>
              <a:gd name="T24" fmla="*/ 2147483647 w 746"/>
              <a:gd name="T25" fmla="*/ 2147483647 h 469"/>
              <a:gd name="T26" fmla="*/ 2147483647 w 746"/>
              <a:gd name="T27" fmla="*/ 2147483647 h 469"/>
              <a:gd name="T28" fmla="*/ 2147483647 w 746"/>
              <a:gd name="T29" fmla="*/ 2147483647 h 469"/>
              <a:gd name="T30" fmla="*/ 2147483647 w 746"/>
              <a:gd name="T31" fmla="*/ 2147483647 h 469"/>
              <a:gd name="T32" fmla="*/ 2147483647 w 746"/>
              <a:gd name="T33" fmla="*/ 2147483647 h 469"/>
              <a:gd name="T34" fmla="*/ 2147483647 w 746"/>
              <a:gd name="T35" fmla="*/ 2147483647 h 469"/>
              <a:gd name="T36" fmla="*/ 2147483647 w 746"/>
              <a:gd name="T37" fmla="*/ 2147483647 h 469"/>
              <a:gd name="T38" fmla="*/ 2147483647 w 746"/>
              <a:gd name="T39" fmla="*/ 0 h 469"/>
              <a:gd name="T40" fmla="*/ 2147483647 w 746"/>
              <a:gd name="T41" fmla="*/ 2147483647 h 469"/>
              <a:gd name="T42" fmla="*/ 2147483647 w 746"/>
              <a:gd name="T43" fmla="*/ 2147483647 h 469"/>
              <a:gd name="T44" fmla="*/ 2147483647 w 746"/>
              <a:gd name="T45" fmla="*/ 2147483647 h 469"/>
              <a:gd name="T46" fmla="*/ 2147483647 w 746"/>
              <a:gd name="T47" fmla="*/ 2147483647 h 469"/>
              <a:gd name="T48" fmla="*/ 2147483647 w 746"/>
              <a:gd name="T49" fmla="*/ 2147483647 h 469"/>
              <a:gd name="T50" fmla="*/ 2147483647 w 746"/>
              <a:gd name="T51" fmla="*/ 2147483647 h 469"/>
              <a:gd name="T52" fmla="*/ 2147483647 w 746"/>
              <a:gd name="T53" fmla="*/ 2147483647 h 469"/>
              <a:gd name="T54" fmla="*/ 2147483647 w 746"/>
              <a:gd name="T55" fmla="*/ 2147483647 h 469"/>
              <a:gd name="T56" fmla="*/ 2147483647 w 746"/>
              <a:gd name="T57" fmla="*/ 2147483647 h 469"/>
              <a:gd name="T58" fmla="*/ 2147483647 w 746"/>
              <a:gd name="T59" fmla="*/ 2147483647 h 469"/>
              <a:gd name="T60" fmla="*/ 2147483647 w 746"/>
              <a:gd name="T61" fmla="*/ 2147483647 h 469"/>
              <a:gd name="T62" fmla="*/ 2147483647 w 746"/>
              <a:gd name="T63" fmla="*/ 2147483647 h 469"/>
              <a:gd name="T64" fmla="*/ 2147483647 w 746"/>
              <a:gd name="T65" fmla="*/ 2147483647 h 469"/>
              <a:gd name="T66" fmla="*/ 2147483647 w 746"/>
              <a:gd name="T67" fmla="*/ 2147483647 h 469"/>
              <a:gd name="T68" fmla="*/ 2147483647 w 746"/>
              <a:gd name="T69" fmla="*/ 2147483647 h 469"/>
              <a:gd name="T70" fmla="*/ 2147483647 w 746"/>
              <a:gd name="T71" fmla="*/ 2147483647 h 469"/>
              <a:gd name="T72" fmla="*/ 2147483647 w 746"/>
              <a:gd name="T73" fmla="*/ 2147483647 h 469"/>
              <a:gd name="T74" fmla="*/ 2147483647 w 746"/>
              <a:gd name="T75" fmla="*/ 2147483647 h 469"/>
              <a:gd name="T76" fmla="*/ 2147483647 w 746"/>
              <a:gd name="T77" fmla="*/ 2147483647 h 469"/>
              <a:gd name="T78" fmla="*/ 2147483647 w 746"/>
              <a:gd name="T79" fmla="*/ 2147483647 h 469"/>
              <a:gd name="T80" fmla="*/ 2147483647 w 746"/>
              <a:gd name="T81" fmla="*/ 2147483647 h 469"/>
              <a:gd name="T82" fmla="*/ 2147483647 w 746"/>
              <a:gd name="T83" fmla="*/ 2147483647 h 469"/>
              <a:gd name="T84" fmla="*/ 2147483647 w 746"/>
              <a:gd name="T85" fmla="*/ 2147483647 h 469"/>
              <a:gd name="T86" fmla="*/ 2147483647 w 746"/>
              <a:gd name="T87" fmla="*/ 2147483647 h 469"/>
              <a:gd name="T88" fmla="*/ 2147483647 w 746"/>
              <a:gd name="T89" fmla="*/ 2147483647 h 469"/>
              <a:gd name="T90" fmla="*/ 2147483647 w 746"/>
              <a:gd name="T91" fmla="*/ 2147483647 h 469"/>
              <a:gd name="T92" fmla="*/ 2147483647 w 746"/>
              <a:gd name="T93" fmla="*/ 2147483647 h 469"/>
              <a:gd name="T94" fmla="*/ 2147483647 w 746"/>
              <a:gd name="T95" fmla="*/ 2147483647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6"/>
              <a:gd name="T145" fmla="*/ 0 h 469"/>
              <a:gd name="T146" fmla="*/ 746 w 746"/>
              <a:gd name="T147" fmla="*/ 469 h 46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36" name="Freeform 248"/>
          <p:cNvSpPr>
            <a:spLocks/>
          </p:cNvSpPr>
          <p:nvPr>
            <p:custDataLst>
              <p:tags r:id="rId175"/>
            </p:custDataLst>
          </p:nvPr>
        </p:nvSpPr>
        <p:spPr bwMode="auto">
          <a:xfrm>
            <a:off x="5830342" y="3490392"/>
            <a:ext cx="500063" cy="552524"/>
          </a:xfrm>
          <a:custGeom>
            <a:avLst/>
            <a:gdLst>
              <a:gd name="T0" fmla="*/ 2147483647 w 1145"/>
              <a:gd name="T1" fmla="*/ 2147483647 h 1053"/>
              <a:gd name="T2" fmla="*/ 2147483647 w 1145"/>
              <a:gd name="T3" fmla="*/ 2147483647 h 1053"/>
              <a:gd name="T4" fmla="*/ 2147483647 w 1145"/>
              <a:gd name="T5" fmla="*/ 2147483647 h 1053"/>
              <a:gd name="T6" fmla="*/ 2147483647 w 1145"/>
              <a:gd name="T7" fmla="*/ 2147483647 h 1053"/>
              <a:gd name="T8" fmla="*/ 2147483647 w 1145"/>
              <a:gd name="T9" fmla="*/ 2147483647 h 1053"/>
              <a:gd name="T10" fmla="*/ 2147483647 w 1145"/>
              <a:gd name="T11" fmla="*/ 2147483647 h 1053"/>
              <a:gd name="T12" fmla="*/ 2147483647 w 1145"/>
              <a:gd name="T13" fmla="*/ 2147483647 h 1053"/>
              <a:gd name="T14" fmla="*/ 2147483647 w 1145"/>
              <a:gd name="T15" fmla="*/ 2147483647 h 1053"/>
              <a:gd name="T16" fmla="*/ 2147483647 w 1145"/>
              <a:gd name="T17" fmla="*/ 2147483647 h 1053"/>
              <a:gd name="T18" fmla="*/ 2147483647 w 1145"/>
              <a:gd name="T19" fmla="*/ 2147483647 h 1053"/>
              <a:gd name="T20" fmla="*/ 2147483647 w 1145"/>
              <a:gd name="T21" fmla="*/ 2147483647 h 1053"/>
              <a:gd name="T22" fmla="*/ 2147483647 w 1145"/>
              <a:gd name="T23" fmla="*/ 2147483647 h 1053"/>
              <a:gd name="T24" fmla="*/ 2147483647 w 1145"/>
              <a:gd name="T25" fmla="*/ 2147483647 h 1053"/>
              <a:gd name="T26" fmla="*/ 2147483647 w 1145"/>
              <a:gd name="T27" fmla="*/ 2147483647 h 1053"/>
              <a:gd name="T28" fmla="*/ 2147483647 w 1145"/>
              <a:gd name="T29" fmla="*/ 2147483647 h 1053"/>
              <a:gd name="T30" fmla="*/ 2147483647 w 1145"/>
              <a:gd name="T31" fmla="*/ 2147483647 h 1053"/>
              <a:gd name="T32" fmla="*/ 2147483647 w 1145"/>
              <a:gd name="T33" fmla="*/ 2147483647 h 1053"/>
              <a:gd name="T34" fmla="*/ 2147483647 w 1145"/>
              <a:gd name="T35" fmla="*/ 2147483647 h 1053"/>
              <a:gd name="T36" fmla="*/ 2147483647 w 1145"/>
              <a:gd name="T37" fmla="*/ 2147483647 h 1053"/>
              <a:gd name="T38" fmla="*/ 2147483647 w 1145"/>
              <a:gd name="T39" fmla="*/ 2147483647 h 1053"/>
              <a:gd name="T40" fmla="*/ 2147483647 w 1145"/>
              <a:gd name="T41" fmla="*/ 2147483647 h 1053"/>
              <a:gd name="T42" fmla="*/ 2147483647 w 1145"/>
              <a:gd name="T43" fmla="*/ 2147483647 h 1053"/>
              <a:gd name="T44" fmla="*/ 2147483647 w 1145"/>
              <a:gd name="T45" fmla="*/ 2147483647 h 1053"/>
              <a:gd name="T46" fmla="*/ 2147483647 w 1145"/>
              <a:gd name="T47" fmla="*/ 2147483647 h 1053"/>
              <a:gd name="T48" fmla="*/ 2147483647 w 1145"/>
              <a:gd name="T49" fmla="*/ 2147483647 h 1053"/>
              <a:gd name="T50" fmla="*/ 2147483647 w 1145"/>
              <a:gd name="T51" fmla="*/ 2147483647 h 1053"/>
              <a:gd name="T52" fmla="*/ 2147483647 w 1145"/>
              <a:gd name="T53" fmla="*/ 2147483647 h 1053"/>
              <a:gd name="T54" fmla="*/ 2147483647 w 1145"/>
              <a:gd name="T55" fmla="*/ 2147483647 h 1053"/>
              <a:gd name="T56" fmla="*/ 2147483647 w 1145"/>
              <a:gd name="T57" fmla="*/ 2147483647 h 1053"/>
              <a:gd name="T58" fmla="*/ 2147483647 w 1145"/>
              <a:gd name="T59" fmla="*/ 2147483647 h 1053"/>
              <a:gd name="T60" fmla="*/ 2147483647 w 1145"/>
              <a:gd name="T61" fmla="*/ 2147483647 h 1053"/>
              <a:gd name="T62" fmla="*/ 2147483647 w 1145"/>
              <a:gd name="T63" fmla="*/ 2147483647 h 1053"/>
              <a:gd name="T64" fmla="*/ 2147483647 w 1145"/>
              <a:gd name="T65" fmla="*/ 2147483647 h 1053"/>
              <a:gd name="T66" fmla="*/ 2147483647 w 1145"/>
              <a:gd name="T67" fmla="*/ 2147483647 h 1053"/>
              <a:gd name="T68" fmla="*/ 2147483647 w 1145"/>
              <a:gd name="T69" fmla="*/ 2147483647 h 1053"/>
              <a:gd name="T70" fmla="*/ 2147483647 w 1145"/>
              <a:gd name="T71" fmla="*/ 2147483647 h 1053"/>
              <a:gd name="T72" fmla="*/ 2147483647 w 1145"/>
              <a:gd name="T73" fmla="*/ 2147483647 h 1053"/>
              <a:gd name="T74" fmla="*/ 2147483647 w 1145"/>
              <a:gd name="T75" fmla="*/ 2147483647 h 1053"/>
              <a:gd name="T76" fmla="*/ 2147483647 w 1145"/>
              <a:gd name="T77" fmla="*/ 2147483647 h 1053"/>
              <a:gd name="T78" fmla="*/ 2147483647 w 1145"/>
              <a:gd name="T79" fmla="*/ 2147483647 h 1053"/>
              <a:gd name="T80" fmla="*/ 2147483647 w 1145"/>
              <a:gd name="T81" fmla="*/ 2147483647 h 1053"/>
              <a:gd name="T82" fmla="*/ 2147483647 w 1145"/>
              <a:gd name="T83" fmla="*/ 2147483647 h 1053"/>
              <a:gd name="T84" fmla="*/ 2147483647 w 1145"/>
              <a:gd name="T85" fmla="*/ 2147483647 h 1053"/>
              <a:gd name="T86" fmla="*/ 2147483647 w 1145"/>
              <a:gd name="T87" fmla="*/ 2147483647 h 1053"/>
              <a:gd name="T88" fmla="*/ 2147483647 w 1145"/>
              <a:gd name="T89" fmla="*/ 2147483647 h 1053"/>
              <a:gd name="T90" fmla="*/ 2147483647 w 1145"/>
              <a:gd name="T91" fmla="*/ 2147483647 h 1053"/>
              <a:gd name="T92" fmla="*/ 2147483647 w 1145"/>
              <a:gd name="T93" fmla="*/ 2147483647 h 1053"/>
              <a:gd name="T94" fmla="*/ 2147483647 w 1145"/>
              <a:gd name="T95" fmla="*/ 2147483647 h 1053"/>
              <a:gd name="T96" fmla="*/ 2147483647 w 1145"/>
              <a:gd name="T97" fmla="*/ 2147483647 h 1053"/>
              <a:gd name="T98" fmla="*/ 2147483647 w 1145"/>
              <a:gd name="T99" fmla="*/ 2147483647 h 1053"/>
              <a:gd name="T100" fmla="*/ 2147483647 w 1145"/>
              <a:gd name="T101" fmla="*/ 2147483647 h 1053"/>
              <a:gd name="T102" fmla="*/ 2147483647 w 1145"/>
              <a:gd name="T103" fmla="*/ 2147483647 h 1053"/>
              <a:gd name="T104" fmla="*/ 2147483647 w 1145"/>
              <a:gd name="T105" fmla="*/ 2147483647 h 1053"/>
              <a:gd name="T106" fmla="*/ 2147483647 w 1145"/>
              <a:gd name="T107" fmla="*/ 2147483647 h 1053"/>
              <a:gd name="T108" fmla="*/ 2147483647 w 1145"/>
              <a:gd name="T109" fmla="*/ 2147483647 h 1053"/>
              <a:gd name="T110" fmla="*/ 2147483647 w 1145"/>
              <a:gd name="T111" fmla="*/ 2147483647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45"/>
              <a:gd name="T169" fmla="*/ 0 h 1053"/>
              <a:gd name="T170" fmla="*/ 1145 w 1145"/>
              <a:gd name="T171" fmla="*/ 1053 h 105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33CCFF"/>
          </a:solidFill>
          <a:ln w="9525" cmpd="sng">
            <a:solidFill>
              <a:srgbClr val="FFFFFF"/>
            </a:solidFill>
            <a:prstDash val="solid"/>
            <a:round/>
            <a:headEnd/>
            <a:tailEnd/>
          </a:ln>
        </p:spPr>
        <p:txBody>
          <a:bodyPr lIns="91409" tIns="45705" rIns="91409" bIns="45705"/>
          <a:lstStyle/>
          <a:p>
            <a:endParaRPr lang="en-US" sz="1266" dirty="0"/>
          </a:p>
        </p:txBody>
      </p:sp>
      <p:sp>
        <p:nvSpPr>
          <p:cNvPr id="15537" name="Freeform 249"/>
          <p:cNvSpPr>
            <a:spLocks/>
          </p:cNvSpPr>
          <p:nvPr>
            <p:custDataLst>
              <p:tags r:id="rId176"/>
            </p:custDataLst>
          </p:nvPr>
        </p:nvSpPr>
        <p:spPr bwMode="auto">
          <a:xfrm>
            <a:off x="5767834" y="3590852"/>
            <a:ext cx="54695" cy="55811"/>
          </a:xfrm>
          <a:custGeom>
            <a:avLst/>
            <a:gdLst>
              <a:gd name="T0" fmla="*/ 2147483647 w 125"/>
              <a:gd name="T1" fmla="*/ 0 h 81"/>
              <a:gd name="T2" fmla="*/ 2147483647 w 125"/>
              <a:gd name="T3" fmla="*/ 2147483647 h 81"/>
              <a:gd name="T4" fmla="*/ 2147483647 w 125"/>
              <a:gd name="T5" fmla="*/ 2147483647 h 81"/>
              <a:gd name="T6" fmla="*/ 2147483647 w 125"/>
              <a:gd name="T7" fmla="*/ 2147483647 h 81"/>
              <a:gd name="T8" fmla="*/ 2147483647 w 125"/>
              <a:gd name="T9" fmla="*/ 2147483647 h 81"/>
              <a:gd name="T10" fmla="*/ 2147483647 w 125"/>
              <a:gd name="T11" fmla="*/ 2147483647 h 81"/>
              <a:gd name="T12" fmla="*/ 2147483647 w 125"/>
              <a:gd name="T13" fmla="*/ 2147483647 h 81"/>
              <a:gd name="T14" fmla="*/ 2147483647 w 125"/>
              <a:gd name="T15" fmla="*/ 2147483647 h 81"/>
              <a:gd name="T16" fmla="*/ 2147483647 w 125"/>
              <a:gd name="T17" fmla="*/ 2147483647 h 81"/>
              <a:gd name="T18" fmla="*/ 2147483647 w 125"/>
              <a:gd name="T19" fmla="*/ 2147483647 h 81"/>
              <a:gd name="T20" fmla="*/ 2147483647 w 125"/>
              <a:gd name="T21" fmla="*/ 2147483647 h 81"/>
              <a:gd name="T22" fmla="*/ 2147483647 w 125"/>
              <a:gd name="T23" fmla="*/ 2147483647 h 81"/>
              <a:gd name="T24" fmla="*/ 2147483647 w 125"/>
              <a:gd name="T25" fmla="*/ 2147483647 h 81"/>
              <a:gd name="T26" fmla="*/ 2147483647 w 125"/>
              <a:gd name="T27" fmla="*/ 2147483647 h 81"/>
              <a:gd name="T28" fmla="*/ 2147483647 w 125"/>
              <a:gd name="T29" fmla="*/ 2147483647 h 81"/>
              <a:gd name="T30" fmla="*/ 2147483647 w 125"/>
              <a:gd name="T31" fmla="*/ 2147483647 h 81"/>
              <a:gd name="T32" fmla="*/ 0 w 125"/>
              <a:gd name="T33" fmla="*/ 2147483647 h 81"/>
              <a:gd name="T34" fmla="*/ 0 w 125"/>
              <a:gd name="T35" fmla="*/ 2147483647 h 81"/>
              <a:gd name="T36" fmla="*/ 2147483647 w 125"/>
              <a:gd name="T37" fmla="*/ 2147483647 h 81"/>
              <a:gd name="T38" fmla="*/ 2147483647 w 125"/>
              <a:gd name="T39" fmla="*/ 2147483647 h 81"/>
              <a:gd name="T40" fmla="*/ 2147483647 w 125"/>
              <a:gd name="T41" fmla="*/ 2147483647 h 81"/>
              <a:gd name="T42" fmla="*/ 2147483647 w 125"/>
              <a:gd name="T43" fmla="*/ 2147483647 h 81"/>
              <a:gd name="T44" fmla="*/ 2147483647 w 125"/>
              <a:gd name="T45" fmla="*/ 2147483647 h 81"/>
              <a:gd name="T46" fmla="*/ 2147483647 w 125"/>
              <a:gd name="T47" fmla="*/ 2147483647 h 81"/>
              <a:gd name="T48" fmla="*/ 2147483647 w 125"/>
              <a:gd name="T49" fmla="*/ 0 h 81"/>
              <a:gd name="T50" fmla="*/ 2147483647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5"/>
              <a:gd name="T79" fmla="*/ 0 h 81"/>
              <a:gd name="T80" fmla="*/ 125 w 125"/>
              <a:gd name="T81" fmla="*/ 81 h 8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38" name="Freeform 250"/>
          <p:cNvSpPr>
            <a:spLocks/>
          </p:cNvSpPr>
          <p:nvPr>
            <p:custDataLst>
              <p:tags r:id="rId177"/>
            </p:custDataLst>
          </p:nvPr>
        </p:nvSpPr>
        <p:spPr bwMode="auto">
          <a:xfrm>
            <a:off x="5749974" y="3590851"/>
            <a:ext cx="151805" cy="202034"/>
          </a:xfrm>
          <a:custGeom>
            <a:avLst/>
            <a:gdLst>
              <a:gd name="T0" fmla="*/ 2147483647 w 355"/>
              <a:gd name="T1" fmla="*/ 2147483647 h 388"/>
              <a:gd name="T2" fmla="*/ 2147483647 w 355"/>
              <a:gd name="T3" fmla="*/ 2147483647 h 388"/>
              <a:gd name="T4" fmla="*/ 2147483647 w 355"/>
              <a:gd name="T5" fmla="*/ 2147483647 h 388"/>
              <a:gd name="T6" fmla="*/ 2147483647 w 355"/>
              <a:gd name="T7" fmla="*/ 2147483647 h 388"/>
              <a:gd name="T8" fmla="*/ 2147483647 w 355"/>
              <a:gd name="T9" fmla="*/ 2147483647 h 388"/>
              <a:gd name="T10" fmla="*/ 2147483647 w 355"/>
              <a:gd name="T11" fmla="*/ 2147483647 h 388"/>
              <a:gd name="T12" fmla="*/ 2147483647 w 355"/>
              <a:gd name="T13" fmla="*/ 2147483647 h 388"/>
              <a:gd name="T14" fmla="*/ 2147483647 w 355"/>
              <a:gd name="T15" fmla="*/ 2147483647 h 388"/>
              <a:gd name="T16" fmla="*/ 2147483647 w 355"/>
              <a:gd name="T17" fmla="*/ 2147483647 h 388"/>
              <a:gd name="T18" fmla="*/ 2147483647 w 355"/>
              <a:gd name="T19" fmla="*/ 2147483647 h 388"/>
              <a:gd name="T20" fmla="*/ 2147483647 w 355"/>
              <a:gd name="T21" fmla="*/ 2147483647 h 388"/>
              <a:gd name="T22" fmla="*/ 2147483647 w 355"/>
              <a:gd name="T23" fmla="*/ 2147483647 h 388"/>
              <a:gd name="T24" fmla="*/ 2147483647 w 355"/>
              <a:gd name="T25" fmla="*/ 2147483647 h 388"/>
              <a:gd name="T26" fmla="*/ 2147483647 w 355"/>
              <a:gd name="T27" fmla="*/ 2147483647 h 388"/>
              <a:gd name="T28" fmla="*/ 2147483647 w 355"/>
              <a:gd name="T29" fmla="*/ 2147483647 h 388"/>
              <a:gd name="T30" fmla="*/ 2147483647 w 355"/>
              <a:gd name="T31" fmla="*/ 2147483647 h 388"/>
              <a:gd name="T32" fmla="*/ 2147483647 w 355"/>
              <a:gd name="T33" fmla="*/ 2147483647 h 388"/>
              <a:gd name="T34" fmla="*/ 2147483647 w 355"/>
              <a:gd name="T35" fmla="*/ 2147483647 h 388"/>
              <a:gd name="T36" fmla="*/ 2147483647 w 355"/>
              <a:gd name="T37" fmla="*/ 2147483647 h 388"/>
              <a:gd name="T38" fmla="*/ 2147483647 w 355"/>
              <a:gd name="T39" fmla="*/ 2147483647 h 388"/>
              <a:gd name="T40" fmla="*/ 2147483647 w 355"/>
              <a:gd name="T41" fmla="*/ 2147483647 h 388"/>
              <a:gd name="T42" fmla="*/ 2147483647 w 355"/>
              <a:gd name="T43" fmla="*/ 2147483647 h 388"/>
              <a:gd name="T44" fmla="*/ 2147483647 w 355"/>
              <a:gd name="T45" fmla="*/ 2147483647 h 388"/>
              <a:gd name="T46" fmla="*/ 2147483647 w 355"/>
              <a:gd name="T47" fmla="*/ 2147483647 h 388"/>
              <a:gd name="T48" fmla="*/ 2147483647 w 355"/>
              <a:gd name="T49" fmla="*/ 2147483647 h 388"/>
              <a:gd name="T50" fmla="*/ 2147483647 w 355"/>
              <a:gd name="T51" fmla="*/ 2147483647 h 388"/>
              <a:gd name="T52" fmla="*/ 2147483647 w 355"/>
              <a:gd name="T53" fmla="*/ 2147483647 h 388"/>
              <a:gd name="T54" fmla="*/ 2147483647 w 355"/>
              <a:gd name="T55" fmla="*/ 2147483647 h 388"/>
              <a:gd name="T56" fmla="*/ 2147483647 w 355"/>
              <a:gd name="T57" fmla="*/ 2147483647 h 388"/>
              <a:gd name="T58" fmla="*/ 2147483647 w 355"/>
              <a:gd name="T59" fmla="*/ 2147483647 h 388"/>
              <a:gd name="T60" fmla="*/ 2147483647 w 355"/>
              <a:gd name="T61" fmla="*/ 2147483647 h 388"/>
              <a:gd name="T62" fmla="*/ 2147483647 w 355"/>
              <a:gd name="T63" fmla="*/ 2147483647 h 388"/>
              <a:gd name="T64" fmla="*/ 2147483647 w 355"/>
              <a:gd name="T65" fmla="*/ 2147483647 h 388"/>
              <a:gd name="T66" fmla="*/ 2147483647 w 355"/>
              <a:gd name="T67" fmla="*/ 2147483647 h 388"/>
              <a:gd name="T68" fmla="*/ 2147483647 w 355"/>
              <a:gd name="T69" fmla="*/ 2147483647 h 388"/>
              <a:gd name="T70" fmla="*/ 2147483647 w 355"/>
              <a:gd name="T71" fmla="*/ 2147483647 h 388"/>
              <a:gd name="T72" fmla="*/ 2147483647 w 355"/>
              <a:gd name="T73" fmla="*/ 2147483647 h 388"/>
              <a:gd name="T74" fmla="*/ 2147483647 w 355"/>
              <a:gd name="T75" fmla="*/ 2147483647 h 388"/>
              <a:gd name="T76" fmla="*/ 2147483647 w 355"/>
              <a:gd name="T77" fmla="*/ 2147483647 h 388"/>
              <a:gd name="T78" fmla="*/ 2147483647 w 355"/>
              <a:gd name="T79" fmla="*/ 2147483647 h 388"/>
              <a:gd name="T80" fmla="*/ 2147483647 w 355"/>
              <a:gd name="T81" fmla="*/ 2147483647 h 388"/>
              <a:gd name="T82" fmla="*/ 2147483647 w 355"/>
              <a:gd name="T83" fmla="*/ 2147483647 h 388"/>
              <a:gd name="T84" fmla="*/ 2147483647 w 355"/>
              <a:gd name="T85" fmla="*/ 2147483647 h 388"/>
              <a:gd name="T86" fmla="*/ 2147483647 w 355"/>
              <a:gd name="T87" fmla="*/ 2147483647 h 388"/>
              <a:gd name="T88" fmla="*/ 2147483647 w 355"/>
              <a:gd name="T89" fmla="*/ 2147483647 h 388"/>
              <a:gd name="T90" fmla="*/ 2147483647 w 355"/>
              <a:gd name="T91" fmla="*/ 2147483647 h 388"/>
              <a:gd name="T92" fmla="*/ 2147483647 w 355"/>
              <a:gd name="T93" fmla="*/ 2147483647 h 388"/>
              <a:gd name="T94" fmla="*/ 2147483647 w 355"/>
              <a:gd name="T95" fmla="*/ 2147483647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55"/>
              <a:gd name="T145" fmla="*/ 0 h 388"/>
              <a:gd name="T146" fmla="*/ 355 w 355"/>
              <a:gd name="T147" fmla="*/ 388 h 3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39" name="Freeform 251"/>
          <p:cNvSpPr>
            <a:spLocks/>
          </p:cNvSpPr>
          <p:nvPr>
            <p:custDataLst>
              <p:tags r:id="rId178"/>
            </p:custDataLst>
          </p:nvPr>
        </p:nvSpPr>
        <p:spPr bwMode="auto">
          <a:xfrm>
            <a:off x="6283523" y="3996036"/>
            <a:ext cx="260078" cy="520154"/>
          </a:xfrm>
          <a:custGeom>
            <a:avLst/>
            <a:gdLst>
              <a:gd name="T0" fmla="*/ 0 w 599"/>
              <a:gd name="T1" fmla="*/ 2147483647 h 993"/>
              <a:gd name="T2" fmla="*/ 2147483647 w 599"/>
              <a:gd name="T3" fmla="*/ 2147483647 h 993"/>
              <a:gd name="T4" fmla="*/ 2147483647 w 599"/>
              <a:gd name="T5" fmla="*/ 2147483647 h 993"/>
              <a:gd name="T6" fmla="*/ 2147483647 w 599"/>
              <a:gd name="T7" fmla="*/ 2147483647 h 993"/>
              <a:gd name="T8" fmla="*/ 2147483647 w 599"/>
              <a:gd name="T9" fmla="*/ 2147483647 h 993"/>
              <a:gd name="T10" fmla="*/ 2147483647 w 599"/>
              <a:gd name="T11" fmla="*/ 2147483647 h 993"/>
              <a:gd name="T12" fmla="*/ 2147483647 w 599"/>
              <a:gd name="T13" fmla="*/ 2147483647 h 993"/>
              <a:gd name="T14" fmla="*/ 2147483647 w 599"/>
              <a:gd name="T15" fmla="*/ 2147483647 h 993"/>
              <a:gd name="T16" fmla="*/ 2147483647 w 599"/>
              <a:gd name="T17" fmla="*/ 2147483647 h 993"/>
              <a:gd name="T18" fmla="*/ 2147483647 w 599"/>
              <a:gd name="T19" fmla="*/ 2147483647 h 993"/>
              <a:gd name="T20" fmla="*/ 2147483647 w 599"/>
              <a:gd name="T21" fmla="*/ 2147483647 h 993"/>
              <a:gd name="T22" fmla="*/ 2147483647 w 599"/>
              <a:gd name="T23" fmla="*/ 2147483647 h 993"/>
              <a:gd name="T24" fmla="*/ 2147483647 w 599"/>
              <a:gd name="T25" fmla="*/ 2147483647 h 993"/>
              <a:gd name="T26" fmla="*/ 2147483647 w 599"/>
              <a:gd name="T27" fmla="*/ 2147483647 h 993"/>
              <a:gd name="T28" fmla="*/ 2147483647 w 599"/>
              <a:gd name="T29" fmla="*/ 2147483647 h 993"/>
              <a:gd name="T30" fmla="*/ 2147483647 w 599"/>
              <a:gd name="T31" fmla="*/ 2147483647 h 993"/>
              <a:gd name="T32" fmla="*/ 2147483647 w 599"/>
              <a:gd name="T33" fmla="*/ 2147483647 h 993"/>
              <a:gd name="T34" fmla="*/ 2147483647 w 599"/>
              <a:gd name="T35" fmla="*/ 2147483647 h 993"/>
              <a:gd name="T36" fmla="*/ 2147483647 w 599"/>
              <a:gd name="T37" fmla="*/ 2147483647 h 993"/>
              <a:gd name="T38" fmla="*/ 2147483647 w 599"/>
              <a:gd name="T39" fmla="*/ 2147483647 h 993"/>
              <a:gd name="T40" fmla="*/ 2147483647 w 599"/>
              <a:gd name="T41" fmla="*/ 2147483647 h 993"/>
              <a:gd name="T42" fmla="*/ 2147483647 w 599"/>
              <a:gd name="T43" fmla="*/ 2147483647 h 993"/>
              <a:gd name="T44" fmla="*/ 2147483647 w 599"/>
              <a:gd name="T45" fmla="*/ 2147483647 h 993"/>
              <a:gd name="T46" fmla="*/ 2147483647 w 599"/>
              <a:gd name="T47" fmla="*/ 2147483647 h 993"/>
              <a:gd name="T48" fmla="*/ 2147483647 w 599"/>
              <a:gd name="T49" fmla="*/ 2147483647 h 993"/>
              <a:gd name="T50" fmla="*/ 2147483647 w 599"/>
              <a:gd name="T51" fmla="*/ 2147483647 h 993"/>
              <a:gd name="T52" fmla="*/ 2147483647 w 599"/>
              <a:gd name="T53" fmla="*/ 2147483647 h 993"/>
              <a:gd name="T54" fmla="*/ 2147483647 w 599"/>
              <a:gd name="T55" fmla="*/ 2147483647 h 993"/>
              <a:gd name="T56" fmla="*/ 2147483647 w 599"/>
              <a:gd name="T57" fmla="*/ 2147483647 h 993"/>
              <a:gd name="T58" fmla="*/ 2147483647 w 599"/>
              <a:gd name="T59" fmla="*/ 2147483647 h 993"/>
              <a:gd name="T60" fmla="*/ 2147483647 w 599"/>
              <a:gd name="T61" fmla="*/ 2147483647 h 993"/>
              <a:gd name="T62" fmla="*/ 2147483647 w 599"/>
              <a:gd name="T63" fmla="*/ 2147483647 h 993"/>
              <a:gd name="T64" fmla="*/ 2147483647 w 599"/>
              <a:gd name="T65" fmla="*/ 2147483647 h 993"/>
              <a:gd name="T66" fmla="*/ 2147483647 w 599"/>
              <a:gd name="T67" fmla="*/ 2147483647 h 993"/>
              <a:gd name="T68" fmla="*/ 2147483647 w 599"/>
              <a:gd name="T69" fmla="*/ 2147483647 h 993"/>
              <a:gd name="T70" fmla="*/ 2147483647 w 599"/>
              <a:gd name="T71" fmla="*/ 2147483647 h 993"/>
              <a:gd name="T72" fmla="*/ 2147483647 w 599"/>
              <a:gd name="T73" fmla="*/ 2147483647 h 993"/>
              <a:gd name="T74" fmla="*/ 2147483647 w 599"/>
              <a:gd name="T75" fmla="*/ 2147483647 h 993"/>
              <a:gd name="T76" fmla="*/ 2147483647 w 599"/>
              <a:gd name="T77" fmla="*/ 2147483647 h 993"/>
              <a:gd name="T78" fmla="*/ 2147483647 w 599"/>
              <a:gd name="T79" fmla="*/ 2147483647 h 993"/>
              <a:gd name="T80" fmla="*/ 2147483647 w 599"/>
              <a:gd name="T81" fmla="*/ 2147483647 h 993"/>
              <a:gd name="T82" fmla="*/ 2147483647 w 599"/>
              <a:gd name="T83" fmla="*/ 2147483647 h 993"/>
              <a:gd name="T84" fmla="*/ 2147483647 w 599"/>
              <a:gd name="T85" fmla="*/ 2147483647 h 993"/>
              <a:gd name="T86" fmla="*/ 2147483647 w 599"/>
              <a:gd name="T87" fmla="*/ 2147483647 h 993"/>
              <a:gd name="T88" fmla="*/ 2147483647 w 599"/>
              <a:gd name="T89" fmla="*/ 2147483647 h 993"/>
              <a:gd name="T90" fmla="*/ 2147483647 w 599"/>
              <a:gd name="T91" fmla="*/ 2147483647 h 993"/>
              <a:gd name="T92" fmla="*/ 2147483647 w 599"/>
              <a:gd name="T93" fmla="*/ 2147483647 h 993"/>
              <a:gd name="T94" fmla="*/ 2147483647 w 599"/>
              <a:gd name="T95" fmla="*/ 2147483647 h 993"/>
              <a:gd name="T96" fmla="*/ 2147483647 w 599"/>
              <a:gd name="T97" fmla="*/ 2147483647 h 993"/>
              <a:gd name="T98" fmla="*/ 2147483647 w 599"/>
              <a:gd name="T99" fmla="*/ 2147483647 h 993"/>
              <a:gd name="T100" fmla="*/ 2147483647 w 599"/>
              <a:gd name="T101" fmla="*/ 2147483647 h 993"/>
              <a:gd name="T102" fmla="*/ 2147483647 w 599"/>
              <a:gd name="T103" fmla="*/ 2147483647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9"/>
              <a:gd name="T157" fmla="*/ 0 h 993"/>
              <a:gd name="T158" fmla="*/ 599 w 599"/>
              <a:gd name="T159" fmla="*/ 993 h 9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0" name="Freeform 252"/>
          <p:cNvSpPr>
            <a:spLocks/>
          </p:cNvSpPr>
          <p:nvPr>
            <p:custDataLst>
              <p:tags r:id="rId179"/>
            </p:custDataLst>
          </p:nvPr>
        </p:nvSpPr>
        <p:spPr bwMode="auto">
          <a:xfrm>
            <a:off x="6017866" y="4234905"/>
            <a:ext cx="238869" cy="287982"/>
          </a:xfrm>
          <a:custGeom>
            <a:avLst/>
            <a:gdLst>
              <a:gd name="T0" fmla="*/ 2147483647 w 545"/>
              <a:gd name="T1" fmla="*/ 2147483647 h 549"/>
              <a:gd name="T2" fmla="*/ 2147483647 w 545"/>
              <a:gd name="T3" fmla="*/ 2147483647 h 549"/>
              <a:gd name="T4" fmla="*/ 2147483647 w 545"/>
              <a:gd name="T5" fmla="*/ 2147483647 h 549"/>
              <a:gd name="T6" fmla="*/ 2147483647 w 545"/>
              <a:gd name="T7" fmla="*/ 2147483647 h 549"/>
              <a:gd name="T8" fmla="*/ 2147483647 w 545"/>
              <a:gd name="T9" fmla="*/ 2147483647 h 549"/>
              <a:gd name="T10" fmla="*/ 2147483647 w 545"/>
              <a:gd name="T11" fmla="*/ 2147483647 h 549"/>
              <a:gd name="T12" fmla="*/ 2147483647 w 545"/>
              <a:gd name="T13" fmla="*/ 2147483647 h 549"/>
              <a:gd name="T14" fmla="*/ 2147483647 w 545"/>
              <a:gd name="T15" fmla="*/ 2147483647 h 549"/>
              <a:gd name="T16" fmla="*/ 2147483647 w 545"/>
              <a:gd name="T17" fmla="*/ 2147483647 h 549"/>
              <a:gd name="T18" fmla="*/ 2147483647 w 545"/>
              <a:gd name="T19" fmla="*/ 2147483647 h 549"/>
              <a:gd name="T20" fmla="*/ 2147483647 w 545"/>
              <a:gd name="T21" fmla="*/ 2147483647 h 549"/>
              <a:gd name="T22" fmla="*/ 2147483647 w 545"/>
              <a:gd name="T23" fmla="*/ 2147483647 h 549"/>
              <a:gd name="T24" fmla="*/ 2147483647 w 545"/>
              <a:gd name="T25" fmla="*/ 2147483647 h 549"/>
              <a:gd name="T26" fmla="*/ 2147483647 w 545"/>
              <a:gd name="T27" fmla="*/ 2147483647 h 549"/>
              <a:gd name="T28" fmla="*/ 2147483647 w 545"/>
              <a:gd name="T29" fmla="*/ 2147483647 h 549"/>
              <a:gd name="T30" fmla="*/ 2147483647 w 545"/>
              <a:gd name="T31" fmla="*/ 2147483647 h 549"/>
              <a:gd name="T32" fmla="*/ 2147483647 w 545"/>
              <a:gd name="T33" fmla="*/ 2147483647 h 549"/>
              <a:gd name="T34" fmla="*/ 2147483647 w 545"/>
              <a:gd name="T35" fmla="*/ 2147483647 h 549"/>
              <a:gd name="T36" fmla="*/ 2147483647 w 545"/>
              <a:gd name="T37" fmla="*/ 2147483647 h 549"/>
              <a:gd name="T38" fmla="*/ 2147483647 w 545"/>
              <a:gd name="T39" fmla="*/ 2147483647 h 549"/>
              <a:gd name="T40" fmla="*/ 2147483647 w 545"/>
              <a:gd name="T41" fmla="*/ 2147483647 h 549"/>
              <a:gd name="T42" fmla="*/ 2147483647 w 545"/>
              <a:gd name="T43" fmla="*/ 2147483647 h 549"/>
              <a:gd name="T44" fmla="*/ 2147483647 w 545"/>
              <a:gd name="T45" fmla="*/ 2147483647 h 549"/>
              <a:gd name="T46" fmla="*/ 2147483647 w 545"/>
              <a:gd name="T47" fmla="*/ 2147483647 h 549"/>
              <a:gd name="T48" fmla="*/ 2147483647 w 545"/>
              <a:gd name="T49" fmla="*/ 2147483647 h 549"/>
              <a:gd name="T50" fmla="*/ 2147483647 w 545"/>
              <a:gd name="T51" fmla="*/ 2147483647 h 549"/>
              <a:gd name="T52" fmla="*/ 2147483647 w 545"/>
              <a:gd name="T53" fmla="*/ 2147483647 h 549"/>
              <a:gd name="T54" fmla="*/ 2147483647 w 545"/>
              <a:gd name="T55" fmla="*/ 2147483647 h 549"/>
              <a:gd name="T56" fmla="*/ 2147483647 w 545"/>
              <a:gd name="T57" fmla="*/ 2147483647 h 549"/>
              <a:gd name="T58" fmla="*/ 2147483647 w 545"/>
              <a:gd name="T59" fmla="*/ 2147483647 h 549"/>
              <a:gd name="T60" fmla="*/ 2147483647 w 545"/>
              <a:gd name="T61" fmla="*/ 2147483647 h 549"/>
              <a:gd name="T62" fmla="*/ 2147483647 w 545"/>
              <a:gd name="T63" fmla="*/ 2147483647 h 549"/>
              <a:gd name="T64" fmla="*/ 2147483647 w 545"/>
              <a:gd name="T65" fmla="*/ 0 h 549"/>
              <a:gd name="T66" fmla="*/ 2147483647 w 545"/>
              <a:gd name="T67" fmla="*/ 2147483647 h 549"/>
              <a:gd name="T68" fmla="*/ 2147483647 w 545"/>
              <a:gd name="T69" fmla="*/ 2147483647 h 549"/>
              <a:gd name="T70" fmla="*/ 2147483647 w 545"/>
              <a:gd name="T71" fmla="*/ 2147483647 h 549"/>
              <a:gd name="T72" fmla="*/ 2147483647 w 545"/>
              <a:gd name="T73" fmla="*/ 2147483647 h 549"/>
              <a:gd name="T74" fmla="*/ 2147483647 w 545"/>
              <a:gd name="T75" fmla="*/ 2147483647 h 549"/>
              <a:gd name="T76" fmla="*/ 2147483647 w 545"/>
              <a:gd name="T77" fmla="*/ 2147483647 h 549"/>
              <a:gd name="T78" fmla="*/ 2147483647 w 545"/>
              <a:gd name="T79" fmla="*/ 2147483647 h 549"/>
              <a:gd name="T80" fmla="*/ 2147483647 w 545"/>
              <a:gd name="T81" fmla="*/ 2147483647 h 549"/>
              <a:gd name="T82" fmla="*/ 2147483647 w 545"/>
              <a:gd name="T83" fmla="*/ 2147483647 h 549"/>
              <a:gd name="T84" fmla="*/ 2147483647 w 545"/>
              <a:gd name="T85" fmla="*/ 2147483647 h 549"/>
              <a:gd name="T86" fmla="*/ 2147483647 w 545"/>
              <a:gd name="T87" fmla="*/ 2147483647 h 549"/>
              <a:gd name="T88" fmla="*/ 2147483647 w 545"/>
              <a:gd name="T89" fmla="*/ 2147483647 h 549"/>
              <a:gd name="T90" fmla="*/ 2147483647 w 545"/>
              <a:gd name="T91" fmla="*/ 2147483647 h 549"/>
              <a:gd name="T92" fmla="*/ 2147483647 w 545"/>
              <a:gd name="T93" fmla="*/ 2147483647 h 549"/>
              <a:gd name="T94" fmla="*/ 2147483647 w 545"/>
              <a:gd name="T95" fmla="*/ 2147483647 h 549"/>
              <a:gd name="T96" fmla="*/ 2147483647 w 545"/>
              <a:gd name="T97" fmla="*/ 2147483647 h 549"/>
              <a:gd name="T98" fmla="*/ 0 w 545"/>
              <a:gd name="T99" fmla="*/ 2147483647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45"/>
              <a:gd name="T151" fmla="*/ 0 h 549"/>
              <a:gd name="T152" fmla="*/ 545 w 545"/>
              <a:gd name="T153" fmla="*/ 549 h 5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1" name="Freeform 253"/>
          <p:cNvSpPr>
            <a:spLocks/>
          </p:cNvSpPr>
          <p:nvPr>
            <p:custDataLst>
              <p:tags r:id="rId180"/>
            </p:custDataLst>
          </p:nvPr>
        </p:nvSpPr>
        <p:spPr bwMode="auto">
          <a:xfrm>
            <a:off x="6591598" y="4037336"/>
            <a:ext cx="196454" cy="434206"/>
          </a:xfrm>
          <a:custGeom>
            <a:avLst/>
            <a:gdLst>
              <a:gd name="T0" fmla="*/ 2147483647 w 452"/>
              <a:gd name="T1" fmla="*/ 2147483647 h 832"/>
              <a:gd name="T2" fmla="*/ 2147483647 w 452"/>
              <a:gd name="T3" fmla="*/ 2147483647 h 832"/>
              <a:gd name="T4" fmla="*/ 2147483647 w 452"/>
              <a:gd name="T5" fmla="*/ 2147483647 h 832"/>
              <a:gd name="T6" fmla="*/ 2147483647 w 452"/>
              <a:gd name="T7" fmla="*/ 2147483647 h 832"/>
              <a:gd name="T8" fmla="*/ 2147483647 w 452"/>
              <a:gd name="T9" fmla="*/ 2147483647 h 832"/>
              <a:gd name="T10" fmla="*/ 2147483647 w 452"/>
              <a:gd name="T11" fmla="*/ 2147483647 h 832"/>
              <a:gd name="T12" fmla="*/ 2147483647 w 452"/>
              <a:gd name="T13" fmla="*/ 2147483647 h 832"/>
              <a:gd name="T14" fmla="*/ 2147483647 w 452"/>
              <a:gd name="T15" fmla="*/ 2147483647 h 832"/>
              <a:gd name="T16" fmla="*/ 2147483647 w 452"/>
              <a:gd name="T17" fmla="*/ 2147483647 h 832"/>
              <a:gd name="T18" fmla="*/ 2147483647 w 452"/>
              <a:gd name="T19" fmla="*/ 2147483647 h 832"/>
              <a:gd name="T20" fmla="*/ 2147483647 w 452"/>
              <a:gd name="T21" fmla="*/ 2147483647 h 832"/>
              <a:gd name="T22" fmla="*/ 2147483647 w 452"/>
              <a:gd name="T23" fmla="*/ 2147483647 h 832"/>
              <a:gd name="T24" fmla="*/ 2147483647 w 452"/>
              <a:gd name="T25" fmla="*/ 0 h 832"/>
              <a:gd name="T26" fmla="*/ 2147483647 w 452"/>
              <a:gd name="T27" fmla="*/ 2147483647 h 832"/>
              <a:gd name="T28" fmla="*/ 2147483647 w 452"/>
              <a:gd name="T29" fmla="*/ 2147483647 h 832"/>
              <a:gd name="T30" fmla="*/ 2147483647 w 452"/>
              <a:gd name="T31" fmla="*/ 2147483647 h 832"/>
              <a:gd name="T32" fmla="*/ 2147483647 w 452"/>
              <a:gd name="T33" fmla="*/ 2147483647 h 832"/>
              <a:gd name="T34" fmla="*/ 2147483647 w 452"/>
              <a:gd name="T35" fmla="*/ 2147483647 h 832"/>
              <a:gd name="T36" fmla="*/ 2147483647 w 452"/>
              <a:gd name="T37" fmla="*/ 2147483647 h 832"/>
              <a:gd name="T38" fmla="*/ 2147483647 w 452"/>
              <a:gd name="T39" fmla="*/ 2147483647 h 832"/>
              <a:gd name="T40" fmla="*/ 2147483647 w 452"/>
              <a:gd name="T41" fmla="*/ 2147483647 h 832"/>
              <a:gd name="T42" fmla="*/ 2147483647 w 452"/>
              <a:gd name="T43" fmla="*/ 2147483647 h 832"/>
              <a:gd name="T44" fmla="*/ 2147483647 w 452"/>
              <a:gd name="T45" fmla="*/ 2147483647 h 832"/>
              <a:gd name="T46" fmla="*/ 2147483647 w 452"/>
              <a:gd name="T47" fmla="*/ 2147483647 h 832"/>
              <a:gd name="T48" fmla="*/ 2147483647 w 452"/>
              <a:gd name="T49" fmla="*/ 2147483647 h 832"/>
              <a:gd name="T50" fmla="*/ 2147483647 w 452"/>
              <a:gd name="T51" fmla="*/ 2147483647 h 832"/>
              <a:gd name="T52" fmla="*/ 2147483647 w 452"/>
              <a:gd name="T53" fmla="*/ 2147483647 h 832"/>
              <a:gd name="T54" fmla="*/ 2147483647 w 452"/>
              <a:gd name="T55" fmla="*/ 2147483647 h 832"/>
              <a:gd name="T56" fmla="*/ 2147483647 w 452"/>
              <a:gd name="T57" fmla="*/ 2147483647 h 832"/>
              <a:gd name="T58" fmla="*/ 2147483647 w 452"/>
              <a:gd name="T59" fmla="*/ 2147483647 h 832"/>
              <a:gd name="T60" fmla="*/ 2147483647 w 452"/>
              <a:gd name="T61" fmla="*/ 2147483647 h 832"/>
              <a:gd name="T62" fmla="*/ 2147483647 w 452"/>
              <a:gd name="T63" fmla="*/ 2147483647 h 832"/>
              <a:gd name="T64" fmla="*/ 2147483647 w 452"/>
              <a:gd name="T65" fmla="*/ 2147483647 h 832"/>
              <a:gd name="T66" fmla="*/ 2147483647 w 452"/>
              <a:gd name="T67" fmla="*/ 2147483647 h 832"/>
              <a:gd name="T68" fmla="*/ 2147483647 w 452"/>
              <a:gd name="T69" fmla="*/ 2147483647 h 832"/>
              <a:gd name="T70" fmla="*/ 2147483647 w 452"/>
              <a:gd name="T71" fmla="*/ 2147483647 h 832"/>
              <a:gd name="T72" fmla="*/ 2147483647 w 452"/>
              <a:gd name="T73" fmla="*/ 2147483647 h 832"/>
              <a:gd name="T74" fmla="*/ 2147483647 w 452"/>
              <a:gd name="T75" fmla="*/ 2147483647 h 832"/>
              <a:gd name="T76" fmla="*/ 2147483647 w 452"/>
              <a:gd name="T77" fmla="*/ 2147483647 h 832"/>
              <a:gd name="T78" fmla="*/ 2147483647 w 452"/>
              <a:gd name="T79" fmla="*/ 2147483647 h 832"/>
              <a:gd name="T80" fmla="*/ 2147483647 w 452"/>
              <a:gd name="T81" fmla="*/ 2147483647 h 832"/>
              <a:gd name="T82" fmla="*/ 2147483647 w 452"/>
              <a:gd name="T83" fmla="*/ 2147483647 h 832"/>
              <a:gd name="T84" fmla="*/ 2147483647 w 452"/>
              <a:gd name="T85" fmla="*/ 2147483647 h 832"/>
              <a:gd name="T86" fmla="*/ 2147483647 w 452"/>
              <a:gd name="T87" fmla="*/ 2147483647 h 832"/>
              <a:gd name="T88" fmla="*/ 2147483647 w 452"/>
              <a:gd name="T89" fmla="*/ 2147483647 h 832"/>
              <a:gd name="T90" fmla="*/ 2147483647 w 452"/>
              <a:gd name="T91" fmla="*/ 2147483647 h 832"/>
              <a:gd name="T92" fmla="*/ 0 w 452"/>
              <a:gd name="T93" fmla="*/ 2147483647 h 832"/>
              <a:gd name="T94" fmla="*/ 2147483647 w 452"/>
              <a:gd name="T95" fmla="*/ 2147483647 h 832"/>
              <a:gd name="T96" fmla="*/ 2147483647 w 452"/>
              <a:gd name="T97" fmla="*/ 2147483647 h 832"/>
              <a:gd name="T98" fmla="*/ 2147483647 w 452"/>
              <a:gd name="T99" fmla="*/ 2147483647 h 832"/>
              <a:gd name="T100" fmla="*/ 0 w 452"/>
              <a:gd name="T101" fmla="*/ 2147483647 h 832"/>
              <a:gd name="T102" fmla="*/ 2147483647 w 452"/>
              <a:gd name="T103" fmla="*/ 2147483647 h 832"/>
              <a:gd name="T104" fmla="*/ 2147483647 w 452"/>
              <a:gd name="T105" fmla="*/ 2147483647 h 832"/>
              <a:gd name="T106" fmla="*/ 2147483647 w 452"/>
              <a:gd name="T107" fmla="*/ 2147483647 h 832"/>
              <a:gd name="T108" fmla="*/ 2147483647 w 452"/>
              <a:gd name="T109" fmla="*/ 2147483647 h 832"/>
              <a:gd name="T110" fmla="*/ 2147483647 w 452"/>
              <a:gd name="T111" fmla="*/ 2147483647 h 832"/>
              <a:gd name="T112" fmla="*/ 2147483647 w 452"/>
              <a:gd name="T113" fmla="*/ 2147483647 h 832"/>
              <a:gd name="T114" fmla="*/ 2147483647 w 452"/>
              <a:gd name="T115" fmla="*/ 2147483647 h 832"/>
              <a:gd name="T116" fmla="*/ 2147483647 w 452"/>
              <a:gd name="T117" fmla="*/ 2147483647 h 832"/>
              <a:gd name="T118" fmla="*/ 2147483647 w 452"/>
              <a:gd name="T119" fmla="*/ 2147483647 h 832"/>
              <a:gd name="T120" fmla="*/ 2147483647 w 452"/>
              <a:gd name="T121" fmla="*/ 2147483647 h 832"/>
              <a:gd name="T122" fmla="*/ 2147483647 w 452"/>
              <a:gd name="T123" fmla="*/ 2147483647 h 832"/>
              <a:gd name="T124" fmla="*/ 2147483647 w 452"/>
              <a:gd name="T125" fmla="*/ 2147483647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2"/>
              <a:gd name="T190" fmla="*/ 0 h 832"/>
              <a:gd name="T191" fmla="*/ 452 w 452"/>
              <a:gd name="T192" fmla="*/ 832 h 8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2" name="Freeform 254"/>
          <p:cNvSpPr>
            <a:spLocks/>
          </p:cNvSpPr>
          <p:nvPr>
            <p:custDataLst>
              <p:tags r:id="rId181"/>
            </p:custDataLst>
          </p:nvPr>
        </p:nvSpPr>
        <p:spPr bwMode="auto">
          <a:xfrm>
            <a:off x="6267896" y="3734842"/>
            <a:ext cx="35719" cy="66973"/>
          </a:xfrm>
          <a:custGeom>
            <a:avLst/>
            <a:gdLst>
              <a:gd name="T0" fmla="*/ 2147483647 w 80"/>
              <a:gd name="T1" fmla="*/ 2147483647 h 126"/>
              <a:gd name="T2" fmla="*/ 2147483647 w 80"/>
              <a:gd name="T3" fmla="*/ 2147483647 h 126"/>
              <a:gd name="T4" fmla="*/ 2147483647 w 80"/>
              <a:gd name="T5" fmla="*/ 2147483647 h 126"/>
              <a:gd name="T6" fmla="*/ 2147483647 w 80"/>
              <a:gd name="T7" fmla="*/ 2147483647 h 126"/>
              <a:gd name="T8" fmla="*/ 2147483647 w 80"/>
              <a:gd name="T9" fmla="*/ 2147483647 h 126"/>
              <a:gd name="T10" fmla="*/ 2147483647 w 80"/>
              <a:gd name="T11" fmla="*/ 2147483647 h 126"/>
              <a:gd name="T12" fmla="*/ 2147483647 w 80"/>
              <a:gd name="T13" fmla="*/ 2147483647 h 126"/>
              <a:gd name="T14" fmla="*/ 2147483647 w 80"/>
              <a:gd name="T15" fmla="*/ 2147483647 h 126"/>
              <a:gd name="T16" fmla="*/ 2147483647 w 80"/>
              <a:gd name="T17" fmla="*/ 2147483647 h 126"/>
              <a:gd name="T18" fmla="*/ 2147483647 w 80"/>
              <a:gd name="T19" fmla="*/ 2147483647 h 126"/>
              <a:gd name="T20" fmla="*/ 2147483647 w 80"/>
              <a:gd name="T21" fmla="*/ 2147483647 h 126"/>
              <a:gd name="T22" fmla="*/ 0 w 80"/>
              <a:gd name="T23" fmla="*/ 2147483647 h 126"/>
              <a:gd name="T24" fmla="*/ 2147483647 w 80"/>
              <a:gd name="T25" fmla="*/ 2147483647 h 126"/>
              <a:gd name="T26" fmla="*/ 2147483647 w 80"/>
              <a:gd name="T27" fmla="*/ 2147483647 h 126"/>
              <a:gd name="T28" fmla="*/ 2147483647 w 80"/>
              <a:gd name="T29" fmla="*/ 2147483647 h 126"/>
              <a:gd name="T30" fmla="*/ 2147483647 w 80"/>
              <a:gd name="T31" fmla="*/ 2147483647 h 126"/>
              <a:gd name="T32" fmla="*/ 2147483647 w 80"/>
              <a:gd name="T33" fmla="*/ 2147483647 h 126"/>
              <a:gd name="T34" fmla="*/ 2147483647 w 80"/>
              <a:gd name="T35" fmla="*/ 0 h 126"/>
              <a:gd name="T36" fmla="*/ 2147483647 w 80"/>
              <a:gd name="T37" fmla="*/ 0 h 126"/>
              <a:gd name="T38" fmla="*/ 2147483647 w 80"/>
              <a:gd name="T39" fmla="*/ 2147483647 h 126"/>
              <a:gd name="T40" fmla="*/ 2147483647 w 80"/>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126"/>
              <a:gd name="T65" fmla="*/ 80 w 80"/>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3" name="Freeform 255"/>
          <p:cNvSpPr>
            <a:spLocks/>
          </p:cNvSpPr>
          <p:nvPr>
            <p:custDataLst>
              <p:tags r:id="rId182"/>
            </p:custDataLst>
          </p:nvPr>
        </p:nvSpPr>
        <p:spPr bwMode="auto">
          <a:xfrm>
            <a:off x="6256734" y="3695775"/>
            <a:ext cx="54695" cy="60275"/>
          </a:xfrm>
          <a:custGeom>
            <a:avLst/>
            <a:gdLst>
              <a:gd name="T0" fmla="*/ 2147483647 w 124"/>
              <a:gd name="T1" fmla="*/ 0 h 117"/>
              <a:gd name="T2" fmla="*/ 2147483647 w 124"/>
              <a:gd name="T3" fmla="*/ 2147483647 h 117"/>
              <a:gd name="T4" fmla="*/ 2147483647 w 124"/>
              <a:gd name="T5" fmla="*/ 2147483647 h 117"/>
              <a:gd name="T6" fmla="*/ 2147483647 w 124"/>
              <a:gd name="T7" fmla="*/ 2147483647 h 117"/>
              <a:gd name="T8" fmla="*/ 2147483647 w 124"/>
              <a:gd name="T9" fmla="*/ 2147483647 h 117"/>
              <a:gd name="T10" fmla="*/ 2147483647 w 124"/>
              <a:gd name="T11" fmla="*/ 2147483647 h 117"/>
              <a:gd name="T12" fmla="*/ 2147483647 w 124"/>
              <a:gd name="T13" fmla="*/ 2147483647 h 117"/>
              <a:gd name="T14" fmla="*/ 2147483647 w 124"/>
              <a:gd name="T15" fmla="*/ 2147483647 h 117"/>
              <a:gd name="T16" fmla="*/ 2147483647 w 124"/>
              <a:gd name="T17" fmla="*/ 2147483647 h 117"/>
              <a:gd name="T18" fmla="*/ 2147483647 w 124"/>
              <a:gd name="T19" fmla="*/ 2147483647 h 117"/>
              <a:gd name="T20" fmla="*/ 2147483647 w 124"/>
              <a:gd name="T21" fmla="*/ 2147483647 h 117"/>
              <a:gd name="T22" fmla="*/ 2147483647 w 124"/>
              <a:gd name="T23" fmla="*/ 2147483647 h 117"/>
              <a:gd name="T24" fmla="*/ 2147483647 w 124"/>
              <a:gd name="T25" fmla="*/ 2147483647 h 117"/>
              <a:gd name="T26" fmla="*/ 2147483647 w 124"/>
              <a:gd name="T27" fmla="*/ 2147483647 h 117"/>
              <a:gd name="T28" fmla="*/ 2147483647 w 124"/>
              <a:gd name="T29" fmla="*/ 2147483647 h 117"/>
              <a:gd name="T30" fmla="*/ 2147483647 w 124"/>
              <a:gd name="T31" fmla="*/ 2147483647 h 117"/>
              <a:gd name="T32" fmla="*/ 2147483647 w 124"/>
              <a:gd name="T33" fmla="*/ 2147483647 h 117"/>
              <a:gd name="T34" fmla="*/ 2147483647 w 124"/>
              <a:gd name="T35" fmla="*/ 2147483647 h 117"/>
              <a:gd name="T36" fmla="*/ 2147483647 w 124"/>
              <a:gd name="T37" fmla="*/ 2147483647 h 117"/>
              <a:gd name="T38" fmla="*/ 2147483647 w 124"/>
              <a:gd name="T39" fmla="*/ 2147483647 h 117"/>
              <a:gd name="T40" fmla="*/ 0 w 124"/>
              <a:gd name="T41" fmla="*/ 2147483647 h 117"/>
              <a:gd name="T42" fmla="*/ 2147483647 w 124"/>
              <a:gd name="T43" fmla="*/ 2147483647 h 117"/>
              <a:gd name="T44" fmla="*/ 2147483647 w 124"/>
              <a:gd name="T45" fmla="*/ 2147483647 h 117"/>
              <a:gd name="T46" fmla="*/ 2147483647 w 124"/>
              <a:gd name="T47" fmla="*/ 2147483647 h 117"/>
              <a:gd name="T48" fmla="*/ 2147483647 w 124"/>
              <a:gd name="T49" fmla="*/ 2147483647 h 117"/>
              <a:gd name="T50" fmla="*/ 2147483647 w 124"/>
              <a:gd name="T51" fmla="*/ 2147483647 h 117"/>
              <a:gd name="T52" fmla="*/ 2147483647 w 124"/>
              <a:gd name="T53" fmla="*/ 2147483647 h 117"/>
              <a:gd name="T54" fmla="*/ 2147483647 w 124"/>
              <a:gd name="T55" fmla="*/ 2147483647 h 117"/>
              <a:gd name="T56" fmla="*/ 2147483647 w 124"/>
              <a:gd name="T57" fmla="*/ 2147483647 h 117"/>
              <a:gd name="T58" fmla="*/ 2147483647 w 124"/>
              <a:gd name="T59" fmla="*/ 2147483647 h 117"/>
              <a:gd name="T60" fmla="*/ 2147483647 w 124"/>
              <a:gd name="T61" fmla="*/ 2147483647 h 117"/>
              <a:gd name="T62" fmla="*/ 2147483647 w 124"/>
              <a:gd name="T63" fmla="*/ 2147483647 h 117"/>
              <a:gd name="T64" fmla="*/ 2147483647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117"/>
              <a:gd name="T101" fmla="*/ 124 w 124"/>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4" name="Freeform 256"/>
          <p:cNvSpPr>
            <a:spLocks/>
          </p:cNvSpPr>
          <p:nvPr>
            <p:custDataLst>
              <p:tags r:id="rId183"/>
            </p:custDataLst>
          </p:nvPr>
        </p:nvSpPr>
        <p:spPr bwMode="auto">
          <a:xfrm>
            <a:off x="6565925" y="2395390"/>
            <a:ext cx="503411" cy="473273"/>
          </a:xfrm>
          <a:custGeom>
            <a:avLst/>
            <a:gdLst>
              <a:gd name="T0" fmla="*/ 2147483647 w 1156"/>
              <a:gd name="T1" fmla="*/ 2147483647 h 900"/>
              <a:gd name="T2" fmla="*/ 2147483647 w 1156"/>
              <a:gd name="T3" fmla="*/ 2147483647 h 900"/>
              <a:gd name="T4" fmla="*/ 2147483647 w 1156"/>
              <a:gd name="T5" fmla="*/ 2147483647 h 900"/>
              <a:gd name="T6" fmla="*/ 2147483647 w 1156"/>
              <a:gd name="T7" fmla="*/ 2147483647 h 900"/>
              <a:gd name="T8" fmla="*/ 2147483647 w 1156"/>
              <a:gd name="T9" fmla="*/ 2147483647 h 900"/>
              <a:gd name="T10" fmla="*/ 2147483647 w 1156"/>
              <a:gd name="T11" fmla="*/ 2147483647 h 900"/>
              <a:gd name="T12" fmla="*/ 2147483647 w 1156"/>
              <a:gd name="T13" fmla="*/ 2147483647 h 900"/>
              <a:gd name="T14" fmla="*/ 2147483647 w 1156"/>
              <a:gd name="T15" fmla="*/ 2147483647 h 900"/>
              <a:gd name="T16" fmla="*/ 2147483647 w 1156"/>
              <a:gd name="T17" fmla="*/ 2147483647 h 900"/>
              <a:gd name="T18" fmla="*/ 2147483647 w 1156"/>
              <a:gd name="T19" fmla="*/ 2147483647 h 900"/>
              <a:gd name="T20" fmla="*/ 2147483647 w 1156"/>
              <a:gd name="T21" fmla="*/ 2147483647 h 900"/>
              <a:gd name="T22" fmla="*/ 2147483647 w 1156"/>
              <a:gd name="T23" fmla="*/ 2147483647 h 900"/>
              <a:gd name="T24" fmla="*/ 2147483647 w 1156"/>
              <a:gd name="T25" fmla="*/ 2147483647 h 900"/>
              <a:gd name="T26" fmla="*/ 2147483647 w 1156"/>
              <a:gd name="T27" fmla="*/ 2147483647 h 900"/>
              <a:gd name="T28" fmla="*/ 2147483647 w 1156"/>
              <a:gd name="T29" fmla="*/ 2147483647 h 900"/>
              <a:gd name="T30" fmla="*/ 2147483647 w 1156"/>
              <a:gd name="T31" fmla="*/ 2147483647 h 900"/>
              <a:gd name="T32" fmla="*/ 2147483647 w 1156"/>
              <a:gd name="T33" fmla="*/ 2147483647 h 900"/>
              <a:gd name="T34" fmla="*/ 2147483647 w 1156"/>
              <a:gd name="T35" fmla="*/ 2147483647 h 900"/>
              <a:gd name="T36" fmla="*/ 2147483647 w 1156"/>
              <a:gd name="T37" fmla="*/ 2147483647 h 900"/>
              <a:gd name="T38" fmla="*/ 2147483647 w 1156"/>
              <a:gd name="T39" fmla="*/ 2147483647 h 900"/>
              <a:gd name="T40" fmla="*/ 2147483647 w 1156"/>
              <a:gd name="T41" fmla="*/ 2147483647 h 900"/>
              <a:gd name="T42" fmla="*/ 2147483647 w 1156"/>
              <a:gd name="T43" fmla="*/ 2147483647 h 900"/>
              <a:gd name="T44" fmla="*/ 2147483647 w 1156"/>
              <a:gd name="T45" fmla="*/ 2147483647 h 900"/>
              <a:gd name="T46" fmla="*/ 2147483647 w 1156"/>
              <a:gd name="T47" fmla="*/ 2147483647 h 900"/>
              <a:gd name="T48" fmla="*/ 2147483647 w 1156"/>
              <a:gd name="T49" fmla="*/ 2147483647 h 900"/>
              <a:gd name="T50" fmla="*/ 2147483647 w 1156"/>
              <a:gd name="T51" fmla="*/ 2147483647 h 900"/>
              <a:gd name="T52" fmla="*/ 2147483647 w 1156"/>
              <a:gd name="T53" fmla="*/ 2147483647 h 900"/>
              <a:gd name="T54" fmla="*/ 2147483647 w 1156"/>
              <a:gd name="T55" fmla="*/ 2147483647 h 900"/>
              <a:gd name="T56" fmla="*/ 2147483647 w 1156"/>
              <a:gd name="T57" fmla="*/ 2147483647 h 900"/>
              <a:gd name="T58" fmla="*/ 2147483647 w 1156"/>
              <a:gd name="T59" fmla="*/ 2147483647 h 900"/>
              <a:gd name="T60" fmla="*/ 2147483647 w 1156"/>
              <a:gd name="T61" fmla="*/ 2147483647 h 900"/>
              <a:gd name="T62" fmla="*/ 2147483647 w 1156"/>
              <a:gd name="T63" fmla="*/ 2147483647 h 900"/>
              <a:gd name="T64" fmla="*/ 2147483647 w 1156"/>
              <a:gd name="T65" fmla="*/ 2147483647 h 900"/>
              <a:gd name="T66" fmla="*/ 2147483647 w 1156"/>
              <a:gd name="T67" fmla="*/ 2147483647 h 900"/>
              <a:gd name="T68" fmla="*/ 2147483647 w 1156"/>
              <a:gd name="T69" fmla="*/ 2147483647 h 900"/>
              <a:gd name="T70" fmla="*/ 2147483647 w 1156"/>
              <a:gd name="T71" fmla="*/ 2147483647 h 900"/>
              <a:gd name="T72" fmla="*/ 2147483647 w 1156"/>
              <a:gd name="T73" fmla="*/ 2147483647 h 900"/>
              <a:gd name="T74" fmla="*/ 2147483647 w 1156"/>
              <a:gd name="T75" fmla="*/ 2147483647 h 900"/>
              <a:gd name="T76" fmla="*/ 2147483647 w 1156"/>
              <a:gd name="T77" fmla="*/ 2147483647 h 900"/>
              <a:gd name="T78" fmla="*/ 2147483647 w 1156"/>
              <a:gd name="T79" fmla="*/ 2147483647 h 900"/>
              <a:gd name="T80" fmla="*/ 2147483647 w 1156"/>
              <a:gd name="T81" fmla="*/ 2147483647 h 900"/>
              <a:gd name="T82" fmla="*/ 2147483647 w 1156"/>
              <a:gd name="T83" fmla="*/ 2147483647 h 900"/>
              <a:gd name="T84" fmla="*/ 2147483647 w 1156"/>
              <a:gd name="T85" fmla="*/ 2147483647 h 900"/>
              <a:gd name="T86" fmla="*/ 2147483647 w 1156"/>
              <a:gd name="T87" fmla="*/ 2147483647 h 900"/>
              <a:gd name="T88" fmla="*/ 2147483647 w 1156"/>
              <a:gd name="T89" fmla="*/ 2147483647 h 900"/>
              <a:gd name="T90" fmla="*/ 2147483647 w 1156"/>
              <a:gd name="T91" fmla="*/ 2147483647 h 900"/>
              <a:gd name="T92" fmla="*/ 2147483647 w 1156"/>
              <a:gd name="T93" fmla="*/ 2147483647 h 900"/>
              <a:gd name="T94" fmla="*/ 2147483647 w 1156"/>
              <a:gd name="T95" fmla="*/ 2147483647 h 900"/>
              <a:gd name="T96" fmla="*/ 2147483647 w 1156"/>
              <a:gd name="T97" fmla="*/ 2147483647 h 900"/>
              <a:gd name="T98" fmla="*/ 2147483647 w 1156"/>
              <a:gd name="T99" fmla="*/ 2147483647 h 900"/>
              <a:gd name="T100" fmla="*/ 2147483647 w 1156"/>
              <a:gd name="T101" fmla="*/ 2147483647 h 900"/>
              <a:gd name="T102" fmla="*/ 2147483647 w 1156"/>
              <a:gd name="T103" fmla="*/ 2147483647 h 900"/>
              <a:gd name="T104" fmla="*/ 2147483647 w 1156"/>
              <a:gd name="T105" fmla="*/ 2147483647 h 900"/>
              <a:gd name="T106" fmla="*/ 2147483647 w 1156"/>
              <a:gd name="T107" fmla="*/ 2147483647 h 900"/>
              <a:gd name="T108" fmla="*/ 2147483647 w 1156"/>
              <a:gd name="T109" fmla="*/ 2147483647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6"/>
              <a:gd name="T166" fmla="*/ 0 h 900"/>
              <a:gd name="T167" fmla="*/ 1156 w 1156"/>
              <a:gd name="T168" fmla="*/ 900 h 9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5" name="Freeform 257"/>
          <p:cNvSpPr>
            <a:spLocks/>
          </p:cNvSpPr>
          <p:nvPr>
            <p:custDataLst>
              <p:tags r:id="rId184"/>
            </p:custDataLst>
          </p:nvPr>
        </p:nvSpPr>
        <p:spPr bwMode="auto">
          <a:xfrm>
            <a:off x="6589366" y="3052839"/>
            <a:ext cx="247799" cy="228823"/>
          </a:xfrm>
          <a:custGeom>
            <a:avLst/>
            <a:gdLst>
              <a:gd name="T0" fmla="*/ 2147483647 w 571"/>
              <a:gd name="T1" fmla="*/ 2147483647 h 443"/>
              <a:gd name="T2" fmla="*/ 2147483647 w 571"/>
              <a:gd name="T3" fmla="*/ 2147483647 h 443"/>
              <a:gd name="T4" fmla="*/ 2147483647 w 571"/>
              <a:gd name="T5" fmla="*/ 2147483647 h 443"/>
              <a:gd name="T6" fmla="*/ 2147483647 w 571"/>
              <a:gd name="T7" fmla="*/ 2147483647 h 443"/>
              <a:gd name="T8" fmla="*/ 2147483647 w 571"/>
              <a:gd name="T9" fmla="*/ 2147483647 h 443"/>
              <a:gd name="T10" fmla="*/ 2147483647 w 571"/>
              <a:gd name="T11" fmla="*/ 2147483647 h 443"/>
              <a:gd name="T12" fmla="*/ 2147483647 w 571"/>
              <a:gd name="T13" fmla="*/ 2147483647 h 443"/>
              <a:gd name="T14" fmla="*/ 2147483647 w 571"/>
              <a:gd name="T15" fmla="*/ 2147483647 h 443"/>
              <a:gd name="T16" fmla="*/ 2147483647 w 571"/>
              <a:gd name="T17" fmla="*/ 2147483647 h 443"/>
              <a:gd name="T18" fmla="*/ 2147483647 w 571"/>
              <a:gd name="T19" fmla="*/ 2147483647 h 443"/>
              <a:gd name="T20" fmla="*/ 2147483647 w 571"/>
              <a:gd name="T21" fmla="*/ 2147483647 h 443"/>
              <a:gd name="T22" fmla="*/ 2147483647 w 571"/>
              <a:gd name="T23" fmla="*/ 2147483647 h 443"/>
              <a:gd name="T24" fmla="*/ 2147483647 w 571"/>
              <a:gd name="T25" fmla="*/ 2147483647 h 443"/>
              <a:gd name="T26" fmla="*/ 2147483647 w 571"/>
              <a:gd name="T27" fmla="*/ 2147483647 h 443"/>
              <a:gd name="T28" fmla="*/ 2147483647 w 571"/>
              <a:gd name="T29" fmla="*/ 2147483647 h 443"/>
              <a:gd name="T30" fmla="*/ 2147483647 w 571"/>
              <a:gd name="T31" fmla="*/ 2147483647 h 443"/>
              <a:gd name="T32" fmla="*/ 2147483647 w 571"/>
              <a:gd name="T33" fmla="*/ 2147483647 h 443"/>
              <a:gd name="T34" fmla="*/ 2147483647 w 571"/>
              <a:gd name="T35" fmla="*/ 2147483647 h 443"/>
              <a:gd name="T36" fmla="*/ 2147483647 w 571"/>
              <a:gd name="T37" fmla="*/ 2147483647 h 443"/>
              <a:gd name="T38" fmla="*/ 2147483647 w 571"/>
              <a:gd name="T39" fmla="*/ 2147483647 h 443"/>
              <a:gd name="T40" fmla="*/ 2147483647 w 571"/>
              <a:gd name="T41" fmla="*/ 2147483647 h 443"/>
              <a:gd name="T42" fmla="*/ 2147483647 w 571"/>
              <a:gd name="T43" fmla="*/ 2147483647 h 443"/>
              <a:gd name="T44" fmla="*/ 2147483647 w 571"/>
              <a:gd name="T45" fmla="*/ 2147483647 h 443"/>
              <a:gd name="T46" fmla="*/ 2147483647 w 571"/>
              <a:gd name="T47" fmla="*/ 2147483647 h 443"/>
              <a:gd name="T48" fmla="*/ 2147483647 w 571"/>
              <a:gd name="T49" fmla="*/ 2147483647 h 443"/>
              <a:gd name="T50" fmla="*/ 2147483647 w 571"/>
              <a:gd name="T51" fmla="*/ 2147483647 h 443"/>
              <a:gd name="T52" fmla="*/ 2147483647 w 571"/>
              <a:gd name="T53" fmla="*/ 2147483647 h 443"/>
              <a:gd name="T54" fmla="*/ 2147483647 w 571"/>
              <a:gd name="T55" fmla="*/ 2147483647 h 443"/>
              <a:gd name="T56" fmla="*/ 2147483647 w 571"/>
              <a:gd name="T57" fmla="*/ 2147483647 h 443"/>
              <a:gd name="T58" fmla="*/ 2147483647 w 571"/>
              <a:gd name="T59" fmla="*/ 2147483647 h 443"/>
              <a:gd name="T60" fmla="*/ 2147483647 w 571"/>
              <a:gd name="T61" fmla="*/ 2147483647 h 443"/>
              <a:gd name="T62" fmla="*/ 2147483647 w 571"/>
              <a:gd name="T63" fmla="*/ 2147483647 h 443"/>
              <a:gd name="T64" fmla="*/ 2147483647 w 571"/>
              <a:gd name="T65" fmla="*/ 2147483647 h 443"/>
              <a:gd name="T66" fmla="*/ 2147483647 w 571"/>
              <a:gd name="T67" fmla="*/ 2147483647 h 443"/>
              <a:gd name="T68" fmla="*/ 2147483647 w 571"/>
              <a:gd name="T69" fmla="*/ 2147483647 h 443"/>
              <a:gd name="T70" fmla="*/ 2147483647 w 571"/>
              <a:gd name="T71" fmla="*/ 2147483647 h 443"/>
              <a:gd name="T72" fmla="*/ 2147483647 w 571"/>
              <a:gd name="T73" fmla="*/ 2147483647 h 443"/>
              <a:gd name="T74" fmla="*/ 2147483647 w 571"/>
              <a:gd name="T75" fmla="*/ 2147483647 h 443"/>
              <a:gd name="T76" fmla="*/ 2147483647 w 571"/>
              <a:gd name="T77" fmla="*/ 2147483647 h 443"/>
              <a:gd name="T78" fmla="*/ 2147483647 w 571"/>
              <a:gd name="T79" fmla="*/ 2147483647 h 443"/>
              <a:gd name="T80" fmla="*/ 2147483647 w 571"/>
              <a:gd name="T81" fmla="*/ 2147483647 h 443"/>
              <a:gd name="T82" fmla="*/ 0 w 571"/>
              <a:gd name="T83" fmla="*/ 2147483647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1"/>
              <a:gd name="T127" fmla="*/ 0 h 443"/>
              <a:gd name="T128" fmla="*/ 571 w 571"/>
              <a:gd name="T129" fmla="*/ 443 h 4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accent5"/>
          </a:solidFill>
          <a:ln w="9525" cmpd="sng">
            <a:solidFill>
              <a:srgbClr val="FFFFFF"/>
            </a:solidFill>
            <a:prstDash val="solid"/>
            <a:round/>
            <a:headEnd/>
            <a:tailEnd/>
          </a:ln>
        </p:spPr>
        <p:txBody>
          <a:bodyPr lIns="91409" tIns="45705" rIns="91409" bIns="45705"/>
          <a:lstStyle/>
          <a:p>
            <a:endParaRPr lang="en-US" sz="1266" dirty="0"/>
          </a:p>
        </p:txBody>
      </p:sp>
      <p:sp>
        <p:nvSpPr>
          <p:cNvPr id="15546" name="Freeform 258"/>
          <p:cNvSpPr>
            <a:spLocks/>
          </p:cNvSpPr>
          <p:nvPr>
            <p:custDataLst>
              <p:tags r:id="rId185"/>
            </p:custDataLst>
          </p:nvPr>
        </p:nvSpPr>
        <p:spPr bwMode="auto">
          <a:xfrm>
            <a:off x="6784702" y="2827363"/>
            <a:ext cx="120551" cy="120551"/>
          </a:xfrm>
          <a:custGeom>
            <a:avLst/>
            <a:gdLst>
              <a:gd name="T0" fmla="*/ 0 w 286"/>
              <a:gd name="T1" fmla="*/ 2147483647 h 228"/>
              <a:gd name="T2" fmla="*/ 2147483647 w 286"/>
              <a:gd name="T3" fmla="*/ 2147483647 h 228"/>
              <a:gd name="T4" fmla="*/ 2147483647 w 286"/>
              <a:gd name="T5" fmla="*/ 2147483647 h 228"/>
              <a:gd name="T6" fmla="*/ 2147483647 w 286"/>
              <a:gd name="T7" fmla="*/ 2147483647 h 228"/>
              <a:gd name="T8" fmla="*/ 2147483647 w 286"/>
              <a:gd name="T9" fmla="*/ 2147483647 h 228"/>
              <a:gd name="T10" fmla="*/ 2147483647 w 286"/>
              <a:gd name="T11" fmla="*/ 2147483647 h 228"/>
              <a:gd name="T12" fmla="*/ 2147483647 w 286"/>
              <a:gd name="T13" fmla="*/ 2147483647 h 228"/>
              <a:gd name="T14" fmla="*/ 2147483647 w 286"/>
              <a:gd name="T15" fmla="*/ 2147483647 h 228"/>
              <a:gd name="T16" fmla="*/ 2147483647 w 286"/>
              <a:gd name="T17" fmla="*/ 2147483647 h 228"/>
              <a:gd name="T18" fmla="*/ 2147483647 w 286"/>
              <a:gd name="T19" fmla="*/ 2147483647 h 228"/>
              <a:gd name="T20" fmla="*/ 2147483647 w 286"/>
              <a:gd name="T21" fmla="*/ 2147483647 h 228"/>
              <a:gd name="T22" fmla="*/ 2147483647 w 286"/>
              <a:gd name="T23" fmla="*/ 2147483647 h 228"/>
              <a:gd name="T24" fmla="*/ 2147483647 w 286"/>
              <a:gd name="T25" fmla="*/ 2147483647 h 228"/>
              <a:gd name="T26" fmla="*/ 2147483647 w 286"/>
              <a:gd name="T27" fmla="*/ 2147483647 h 228"/>
              <a:gd name="T28" fmla="*/ 2147483647 w 286"/>
              <a:gd name="T29" fmla="*/ 2147483647 h 228"/>
              <a:gd name="T30" fmla="*/ 2147483647 w 286"/>
              <a:gd name="T31" fmla="*/ 2147483647 h 228"/>
              <a:gd name="T32" fmla="*/ 2147483647 w 286"/>
              <a:gd name="T33" fmla="*/ 2147483647 h 228"/>
              <a:gd name="T34" fmla="*/ 2147483647 w 286"/>
              <a:gd name="T35" fmla="*/ 2147483647 h 228"/>
              <a:gd name="T36" fmla="*/ 2147483647 w 286"/>
              <a:gd name="T37" fmla="*/ 2147483647 h 228"/>
              <a:gd name="T38" fmla="*/ 2147483647 w 286"/>
              <a:gd name="T39" fmla="*/ 2147483647 h 228"/>
              <a:gd name="T40" fmla="*/ 2147483647 w 286"/>
              <a:gd name="T41" fmla="*/ 2147483647 h 228"/>
              <a:gd name="T42" fmla="*/ 2147483647 w 286"/>
              <a:gd name="T43" fmla="*/ 2147483647 h 228"/>
              <a:gd name="T44" fmla="*/ 2147483647 w 286"/>
              <a:gd name="T45" fmla="*/ 2147483647 h 228"/>
              <a:gd name="T46" fmla="*/ 2147483647 w 286"/>
              <a:gd name="T47" fmla="*/ 2147483647 h 228"/>
              <a:gd name="T48" fmla="*/ 2147483647 w 286"/>
              <a:gd name="T49" fmla="*/ 2147483647 h 228"/>
              <a:gd name="T50" fmla="*/ 2147483647 w 286"/>
              <a:gd name="T51" fmla="*/ 2147483647 h 228"/>
              <a:gd name="T52" fmla="*/ 2147483647 w 286"/>
              <a:gd name="T53" fmla="*/ 2147483647 h 228"/>
              <a:gd name="T54" fmla="*/ 2147483647 w 286"/>
              <a:gd name="T55" fmla="*/ 2147483647 h 228"/>
              <a:gd name="T56" fmla="*/ 2147483647 w 286"/>
              <a:gd name="T57" fmla="*/ 0 h 228"/>
              <a:gd name="T58" fmla="*/ 2147483647 w 286"/>
              <a:gd name="T59" fmla="*/ 2147483647 h 228"/>
              <a:gd name="T60" fmla="*/ 2147483647 w 286"/>
              <a:gd name="T61" fmla="*/ 2147483647 h 228"/>
              <a:gd name="T62" fmla="*/ 2147483647 w 286"/>
              <a:gd name="T63" fmla="*/ 2147483647 h 228"/>
              <a:gd name="T64" fmla="*/ 2147483647 w 286"/>
              <a:gd name="T65" fmla="*/ 2147483647 h 228"/>
              <a:gd name="T66" fmla="*/ 2147483647 w 286"/>
              <a:gd name="T67" fmla="*/ 2147483647 h 228"/>
              <a:gd name="T68" fmla="*/ 2147483647 w 286"/>
              <a:gd name="T69" fmla="*/ 2147483647 h 228"/>
              <a:gd name="T70" fmla="*/ 2147483647 w 286"/>
              <a:gd name="T71" fmla="*/ 2147483647 h 228"/>
              <a:gd name="T72" fmla="*/ 2147483647 w 286"/>
              <a:gd name="T73" fmla="*/ 2147483647 h 228"/>
              <a:gd name="T74" fmla="*/ 2147483647 w 286"/>
              <a:gd name="T75" fmla="*/ 2147483647 h 228"/>
              <a:gd name="T76" fmla="*/ 0 w 286"/>
              <a:gd name="T77" fmla="*/ 214748364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6"/>
              <a:gd name="T118" fmla="*/ 0 h 228"/>
              <a:gd name="T119" fmla="*/ 286 w 286"/>
              <a:gd name="T120" fmla="*/ 228 h 22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47" name="Freeform 259"/>
          <p:cNvSpPr>
            <a:spLocks/>
          </p:cNvSpPr>
          <p:nvPr>
            <p:custDataLst>
              <p:tags r:id="rId186"/>
            </p:custDataLst>
          </p:nvPr>
        </p:nvSpPr>
        <p:spPr bwMode="auto">
          <a:xfrm>
            <a:off x="6472163" y="2480221"/>
            <a:ext cx="222126" cy="263426"/>
          </a:xfrm>
          <a:custGeom>
            <a:avLst/>
            <a:gdLst>
              <a:gd name="T0" fmla="*/ 2147483647 w 524"/>
              <a:gd name="T1" fmla="*/ 2147483647 h 505"/>
              <a:gd name="T2" fmla="*/ 2147483647 w 524"/>
              <a:gd name="T3" fmla="*/ 2147483647 h 505"/>
              <a:gd name="T4" fmla="*/ 2147483647 w 524"/>
              <a:gd name="T5" fmla="*/ 2147483647 h 505"/>
              <a:gd name="T6" fmla="*/ 2147483647 w 524"/>
              <a:gd name="T7" fmla="*/ 2147483647 h 505"/>
              <a:gd name="T8" fmla="*/ 2147483647 w 524"/>
              <a:gd name="T9" fmla="*/ 2147483647 h 505"/>
              <a:gd name="T10" fmla="*/ 2147483647 w 524"/>
              <a:gd name="T11" fmla="*/ 2147483647 h 505"/>
              <a:gd name="T12" fmla="*/ 2147483647 w 524"/>
              <a:gd name="T13" fmla="*/ 2147483647 h 505"/>
              <a:gd name="T14" fmla="*/ 2147483647 w 524"/>
              <a:gd name="T15" fmla="*/ 2147483647 h 505"/>
              <a:gd name="T16" fmla="*/ 2147483647 w 524"/>
              <a:gd name="T17" fmla="*/ 2147483647 h 505"/>
              <a:gd name="T18" fmla="*/ 2147483647 w 524"/>
              <a:gd name="T19" fmla="*/ 2147483647 h 505"/>
              <a:gd name="T20" fmla="*/ 2147483647 w 524"/>
              <a:gd name="T21" fmla="*/ 2147483647 h 505"/>
              <a:gd name="T22" fmla="*/ 2147483647 w 524"/>
              <a:gd name="T23" fmla="*/ 2147483647 h 505"/>
              <a:gd name="T24" fmla="*/ 2147483647 w 524"/>
              <a:gd name="T25" fmla="*/ 2147483647 h 505"/>
              <a:gd name="T26" fmla="*/ 2147483647 w 524"/>
              <a:gd name="T27" fmla="*/ 2147483647 h 505"/>
              <a:gd name="T28" fmla="*/ 2147483647 w 524"/>
              <a:gd name="T29" fmla="*/ 2147483647 h 505"/>
              <a:gd name="T30" fmla="*/ 2147483647 w 524"/>
              <a:gd name="T31" fmla="*/ 2147483647 h 505"/>
              <a:gd name="T32" fmla="*/ 2147483647 w 524"/>
              <a:gd name="T33" fmla="*/ 2147483647 h 505"/>
              <a:gd name="T34" fmla="*/ 2147483647 w 524"/>
              <a:gd name="T35" fmla="*/ 2147483647 h 505"/>
              <a:gd name="T36" fmla="*/ 2147483647 w 524"/>
              <a:gd name="T37" fmla="*/ 2147483647 h 505"/>
              <a:gd name="T38" fmla="*/ 2147483647 w 524"/>
              <a:gd name="T39" fmla="*/ 2147483647 h 505"/>
              <a:gd name="T40" fmla="*/ 2147483647 w 524"/>
              <a:gd name="T41" fmla="*/ 2147483647 h 505"/>
              <a:gd name="T42" fmla="*/ 2147483647 w 524"/>
              <a:gd name="T43" fmla="*/ 2147483647 h 505"/>
              <a:gd name="T44" fmla="*/ 2147483647 w 524"/>
              <a:gd name="T45" fmla="*/ 2147483647 h 505"/>
              <a:gd name="T46" fmla="*/ 2147483647 w 524"/>
              <a:gd name="T47" fmla="*/ 2147483647 h 505"/>
              <a:gd name="T48" fmla="*/ 2147483647 w 524"/>
              <a:gd name="T49" fmla="*/ 2147483647 h 505"/>
              <a:gd name="T50" fmla="*/ 2147483647 w 524"/>
              <a:gd name="T51" fmla="*/ 2147483647 h 505"/>
              <a:gd name="T52" fmla="*/ 2147483647 w 524"/>
              <a:gd name="T53" fmla="*/ 2147483647 h 505"/>
              <a:gd name="T54" fmla="*/ 2147483647 w 524"/>
              <a:gd name="T55" fmla="*/ 2147483647 h 505"/>
              <a:gd name="T56" fmla="*/ 2147483647 w 524"/>
              <a:gd name="T57" fmla="*/ 2147483647 h 505"/>
              <a:gd name="T58" fmla="*/ 2147483647 w 524"/>
              <a:gd name="T59" fmla="*/ 2147483647 h 505"/>
              <a:gd name="T60" fmla="*/ 2147483647 w 524"/>
              <a:gd name="T61" fmla="*/ 2147483647 h 505"/>
              <a:gd name="T62" fmla="*/ 2147483647 w 524"/>
              <a:gd name="T63" fmla="*/ 2147483647 h 505"/>
              <a:gd name="T64" fmla="*/ 2147483647 w 524"/>
              <a:gd name="T65" fmla="*/ 2147483647 h 505"/>
              <a:gd name="T66" fmla="*/ 2147483647 w 524"/>
              <a:gd name="T67" fmla="*/ 2147483647 h 505"/>
              <a:gd name="T68" fmla="*/ 2147483647 w 524"/>
              <a:gd name="T69" fmla="*/ 2147483647 h 505"/>
              <a:gd name="T70" fmla="*/ 2147483647 w 524"/>
              <a:gd name="T71" fmla="*/ 2147483647 h 505"/>
              <a:gd name="T72" fmla="*/ 2147483647 w 524"/>
              <a:gd name="T73" fmla="*/ 2147483647 h 505"/>
              <a:gd name="T74" fmla="*/ 2147483647 w 524"/>
              <a:gd name="T75" fmla="*/ 2147483647 h 505"/>
              <a:gd name="T76" fmla="*/ 0 w 524"/>
              <a:gd name="T77" fmla="*/ 2147483647 h 505"/>
              <a:gd name="T78" fmla="*/ 0 w 524"/>
              <a:gd name="T79" fmla="*/ 2147483647 h 505"/>
              <a:gd name="T80" fmla="*/ 2147483647 w 524"/>
              <a:gd name="T81" fmla="*/ 2147483647 h 505"/>
              <a:gd name="T82" fmla="*/ 2147483647 w 524"/>
              <a:gd name="T83" fmla="*/ 2147483647 h 505"/>
              <a:gd name="T84" fmla="*/ 2147483647 w 524"/>
              <a:gd name="T85" fmla="*/ 2147483647 h 505"/>
              <a:gd name="T86" fmla="*/ 2147483647 w 524"/>
              <a:gd name="T87" fmla="*/ 2147483647 h 505"/>
              <a:gd name="T88" fmla="*/ 2147483647 w 524"/>
              <a:gd name="T89" fmla="*/ 2147483647 h 505"/>
              <a:gd name="T90" fmla="*/ 2147483647 w 524"/>
              <a:gd name="T91" fmla="*/ 2147483647 h 505"/>
              <a:gd name="T92" fmla="*/ 2147483647 w 524"/>
              <a:gd name="T93" fmla="*/ 2147483647 h 505"/>
              <a:gd name="T94" fmla="*/ 2147483647 w 524"/>
              <a:gd name="T95" fmla="*/ 2147483647 h 505"/>
              <a:gd name="T96" fmla="*/ 2147483647 w 524"/>
              <a:gd name="T97" fmla="*/ 2147483647 h 505"/>
              <a:gd name="T98" fmla="*/ 2147483647 w 524"/>
              <a:gd name="T99" fmla="*/ 2147483647 h 505"/>
              <a:gd name="T100" fmla="*/ 2147483647 w 524"/>
              <a:gd name="T101" fmla="*/ 2147483647 h 505"/>
              <a:gd name="T102" fmla="*/ 2147483647 w 524"/>
              <a:gd name="T103" fmla="*/ 2147483647 h 505"/>
              <a:gd name="T104" fmla="*/ 2147483647 w 524"/>
              <a:gd name="T105" fmla="*/ 2147483647 h 505"/>
              <a:gd name="T106" fmla="*/ 2147483647 w 524"/>
              <a:gd name="T107" fmla="*/ 2147483647 h 505"/>
              <a:gd name="T108" fmla="*/ 2147483647 w 524"/>
              <a:gd name="T109" fmla="*/ 2147483647 h 505"/>
              <a:gd name="T110" fmla="*/ 2147483647 w 524"/>
              <a:gd name="T111" fmla="*/ 2147483647 h 505"/>
              <a:gd name="T112" fmla="*/ 2147483647 w 524"/>
              <a:gd name="T113" fmla="*/ 2147483647 h 505"/>
              <a:gd name="T114" fmla="*/ 2147483647 w 524"/>
              <a:gd name="T115" fmla="*/ 2147483647 h 505"/>
              <a:gd name="T116" fmla="*/ 2147483647 w 524"/>
              <a:gd name="T117" fmla="*/ 2147483647 h 505"/>
              <a:gd name="T118" fmla="*/ 2147483647 w 524"/>
              <a:gd name="T119" fmla="*/ 2147483647 h 505"/>
              <a:gd name="T120" fmla="*/ 2147483647 w 524"/>
              <a:gd name="T121" fmla="*/ 2147483647 h 505"/>
              <a:gd name="T122" fmla="*/ 2147483647 w 524"/>
              <a:gd name="T123" fmla="*/ 2147483647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24"/>
              <a:gd name="T187" fmla="*/ 0 h 505"/>
              <a:gd name="T188" fmla="*/ 524 w 524"/>
              <a:gd name="T189" fmla="*/ 505 h 5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8" name="Freeform 260"/>
          <p:cNvSpPr>
            <a:spLocks/>
          </p:cNvSpPr>
          <p:nvPr>
            <p:custDataLst>
              <p:tags r:id="rId187"/>
            </p:custDataLst>
          </p:nvPr>
        </p:nvSpPr>
        <p:spPr bwMode="auto">
          <a:xfrm>
            <a:off x="6972227" y="2440038"/>
            <a:ext cx="331514" cy="290215"/>
          </a:xfrm>
          <a:custGeom>
            <a:avLst/>
            <a:gdLst>
              <a:gd name="T0" fmla="*/ 2147483647 w 764"/>
              <a:gd name="T1" fmla="*/ 2147483647 h 555"/>
              <a:gd name="T2" fmla="*/ 2147483647 w 764"/>
              <a:gd name="T3" fmla="*/ 2147483647 h 555"/>
              <a:gd name="T4" fmla="*/ 2147483647 w 764"/>
              <a:gd name="T5" fmla="*/ 2147483647 h 555"/>
              <a:gd name="T6" fmla="*/ 2147483647 w 764"/>
              <a:gd name="T7" fmla="*/ 2147483647 h 555"/>
              <a:gd name="T8" fmla="*/ 2147483647 w 764"/>
              <a:gd name="T9" fmla="*/ 2147483647 h 555"/>
              <a:gd name="T10" fmla="*/ 2147483647 w 764"/>
              <a:gd name="T11" fmla="*/ 2147483647 h 555"/>
              <a:gd name="T12" fmla="*/ 2147483647 w 764"/>
              <a:gd name="T13" fmla="*/ 2147483647 h 555"/>
              <a:gd name="T14" fmla="*/ 2147483647 w 764"/>
              <a:gd name="T15" fmla="*/ 2147483647 h 555"/>
              <a:gd name="T16" fmla="*/ 2147483647 w 764"/>
              <a:gd name="T17" fmla="*/ 2147483647 h 555"/>
              <a:gd name="T18" fmla="*/ 2147483647 w 764"/>
              <a:gd name="T19" fmla="*/ 2147483647 h 555"/>
              <a:gd name="T20" fmla="*/ 2147483647 w 764"/>
              <a:gd name="T21" fmla="*/ 2147483647 h 555"/>
              <a:gd name="T22" fmla="*/ 2147483647 w 764"/>
              <a:gd name="T23" fmla="*/ 2147483647 h 555"/>
              <a:gd name="T24" fmla="*/ 2147483647 w 764"/>
              <a:gd name="T25" fmla="*/ 2147483647 h 555"/>
              <a:gd name="T26" fmla="*/ 2147483647 w 764"/>
              <a:gd name="T27" fmla="*/ 2147483647 h 555"/>
              <a:gd name="T28" fmla="*/ 2147483647 w 764"/>
              <a:gd name="T29" fmla="*/ 2147483647 h 555"/>
              <a:gd name="T30" fmla="*/ 2147483647 w 764"/>
              <a:gd name="T31" fmla="*/ 2147483647 h 555"/>
              <a:gd name="T32" fmla="*/ 2147483647 w 764"/>
              <a:gd name="T33" fmla="*/ 2147483647 h 555"/>
              <a:gd name="T34" fmla="*/ 2147483647 w 764"/>
              <a:gd name="T35" fmla="*/ 2147483647 h 555"/>
              <a:gd name="T36" fmla="*/ 2147483647 w 764"/>
              <a:gd name="T37" fmla="*/ 2147483647 h 555"/>
              <a:gd name="T38" fmla="*/ 2147483647 w 764"/>
              <a:gd name="T39" fmla="*/ 2147483647 h 555"/>
              <a:gd name="T40" fmla="*/ 2147483647 w 764"/>
              <a:gd name="T41" fmla="*/ 2147483647 h 555"/>
              <a:gd name="T42" fmla="*/ 2147483647 w 764"/>
              <a:gd name="T43" fmla="*/ 2147483647 h 555"/>
              <a:gd name="T44" fmla="*/ 2147483647 w 764"/>
              <a:gd name="T45" fmla="*/ 2147483647 h 555"/>
              <a:gd name="T46" fmla="*/ 2147483647 w 764"/>
              <a:gd name="T47" fmla="*/ 2147483647 h 555"/>
              <a:gd name="T48" fmla="*/ 2147483647 w 764"/>
              <a:gd name="T49" fmla="*/ 2147483647 h 555"/>
              <a:gd name="T50" fmla="*/ 2147483647 w 764"/>
              <a:gd name="T51" fmla="*/ 2147483647 h 555"/>
              <a:gd name="T52" fmla="*/ 2147483647 w 764"/>
              <a:gd name="T53" fmla="*/ 2147483647 h 555"/>
              <a:gd name="T54" fmla="*/ 2147483647 w 764"/>
              <a:gd name="T55" fmla="*/ 2147483647 h 555"/>
              <a:gd name="T56" fmla="*/ 2147483647 w 764"/>
              <a:gd name="T57" fmla="*/ 2147483647 h 555"/>
              <a:gd name="T58" fmla="*/ 2147483647 w 764"/>
              <a:gd name="T59" fmla="*/ 2147483647 h 555"/>
              <a:gd name="T60" fmla="*/ 2147483647 w 764"/>
              <a:gd name="T61" fmla="*/ 2147483647 h 555"/>
              <a:gd name="T62" fmla="*/ 2147483647 w 764"/>
              <a:gd name="T63" fmla="*/ 2147483647 h 555"/>
              <a:gd name="T64" fmla="*/ 2147483647 w 764"/>
              <a:gd name="T65" fmla="*/ 2147483647 h 555"/>
              <a:gd name="T66" fmla="*/ 2147483647 w 764"/>
              <a:gd name="T67" fmla="*/ 2147483647 h 555"/>
              <a:gd name="T68" fmla="*/ 2147483647 w 764"/>
              <a:gd name="T69" fmla="*/ 2147483647 h 555"/>
              <a:gd name="T70" fmla="*/ 2147483647 w 764"/>
              <a:gd name="T71" fmla="*/ 2147483647 h 555"/>
              <a:gd name="T72" fmla="*/ 2147483647 w 764"/>
              <a:gd name="T73" fmla="*/ 2147483647 h 555"/>
              <a:gd name="T74" fmla="*/ 2147483647 w 764"/>
              <a:gd name="T75" fmla="*/ 2147483647 h 555"/>
              <a:gd name="T76" fmla="*/ 2147483647 w 764"/>
              <a:gd name="T77" fmla="*/ 2147483647 h 555"/>
              <a:gd name="T78" fmla="*/ 2147483647 w 764"/>
              <a:gd name="T79" fmla="*/ 2147483647 h 555"/>
              <a:gd name="T80" fmla="*/ 2147483647 w 764"/>
              <a:gd name="T81" fmla="*/ 2147483647 h 555"/>
              <a:gd name="T82" fmla="*/ 2147483647 w 764"/>
              <a:gd name="T83" fmla="*/ 2147483647 h 555"/>
              <a:gd name="T84" fmla="*/ 2147483647 w 764"/>
              <a:gd name="T85" fmla="*/ 2147483647 h 555"/>
              <a:gd name="T86" fmla="*/ 2147483647 w 764"/>
              <a:gd name="T87" fmla="*/ 2147483647 h 555"/>
              <a:gd name="T88" fmla="*/ 2147483647 w 764"/>
              <a:gd name="T89" fmla="*/ 2147483647 h 555"/>
              <a:gd name="T90" fmla="*/ 2147483647 w 764"/>
              <a:gd name="T91" fmla="*/ 2147483647 h 555"/>
              <a:gd name="T92" fmla="*/ 2147483647 w 764"/>
              <a:gd name="T93" fmla="*/ 2147483647 h 555"/>
              <a:gd name="T94" fmla="*/ 2147483647 w 764"/>
              <a:gd name="T95" fmla="*/ 2147483647 h 555"/>
              <a:gd name="T96" fmla="*/ 2147483647 w 764"/>
              <a:gd name="T97" fmla="*/ 2147483647 h 555"/>
              <a:gd name="T98" fmla="*/ 2147483647 w 764"/>
              <a:gd name="T99" fmla="*/ 2147483647 h 555"/>
              <a:gd name="T100" fmla="*/ 2147483647 w 764"/>
              <a:gd name="T101" fmla="*/ 2147483647 h 555"/>
              <a:gd name="T102" fmla="*/ 2147483647 w 764"/>
              <a:gd name="T103" fmla="*/ 2147483647 h 555"/>
              <a:gd name="T104" fmla="*/ 2147483647 w 764"/>
              <a:gd name="T105" fmla="*/ 2147483647 h 555"/>
              <a:gd name="T106" fmla="*/ 2147483647 w 764"/>
              <a:gd name="T107" fmla="*/ 2147483647 h 555"/>
              <a:gd name="T108" fmla="*/ 2147483647 w 764"/>
              <a:gd name="T109" fmla="*/ 2147483647 h 555"/>
              <a:gd name="T110" fmla="*/ 2147483647 w 764"/>
              <a:gd name="T111" fmla="*/ 2147483647 h 555"/>
              <a:gd name="T112" fmla="*/ 2147483647 w 764"/>
              <a:gd name="T113" fmla="*/ 2147483647 h 555"/>
              <a:gd name="T114" fmla="*/ 2147483647 w 764"/>
              <a:gd name="T115" fmla="*/ 2147483647 h 555"/>
              <a:gd name="T116" fmla="*/ 2147483647 w 764"/>
              <a:gd name="T117" fmla="*/ 2147483647 h 555"/>
              <a:gd name="T118" fmla="*/ 0 w 764"/>
              <a:gd name="T119" fmla="*/ 2147483647 h 555"/>
              <a:gd name="T120" fmla="*/ 2147483647 w 764"/>
              <a:gd name="T121" fmla="*/ 2147483647 h 555"/>
              <a:gd name="T122" fmla="*/ 2147483647 w 764"/>
              <a:gd name="T123" fmla="*/ 2147483647 h 555"/>
              <a:gd name="T124" fmla="*/ 2147483647 w 764"/>
              <a:gd name="T125" fmla="*/ 2147483647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4"/>
              <a:gd name="T190" fmla="*/ 0 h 555"/>
              <a:gd name="T191" fmla="*/ 764 w 764"/>
              <a:gd name="T192" fmla="*/ 555 h 5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49" name="Freeform 261"/>
          <p:cNvSpPr>
            <a:spLocks/>
          </p:cNvSpPr>
          <p:nvPr>
            <p:custDataLst>
              <p:tags r:id="rId188"/>
            </p:custDataLst>
          </p:nvPr>
        </p:nvSpPr>
        <p:spPr bwMode="auto">
          <a:xfrm>
            <a:off x="7004597" y="2489150"/>
            <a:ext cx="365001" cy="424160"/>
          </a:xfrm>
          <a:custGeom>
            <a:avLst/>
            <a:gdLst>
              <a:gd name="T0" fmla="*/ 2147483647 w 831"/>
              <a:gd name="T1" fmla="*/ 2147483647 h 812"/>
              <a:gd name="T2" fmla="*/ 2147483647 w 831"/>
              <a:gd name="T3" fmla="*/ 2147483647 h 812"/>
              <a:gd name="T4" fmla="*/ 2147483647 w 831"/>
              <a:gd name="T5" fmla="*/ 2147483647 h 812"/>
              <a:gd name="T6" fmla="*/ 2147483647 w 831"/>
              <a:gd name="T7" fmla="*/ 2147483647 h 812"/>
              <a:gd name="T8" fmla="*/ 2147483647 w 831"/>
              <a:gd name="T9" fmla="*/ 2147483647 h 812"/>
              <a:gd name="T10" fmla="*/ 2147483647 w 831"/>
              <a:gd name="T11" fmla="*/ 2147483647 h 812"/>
              <a:gd name="T12" fmla="*/ 2147483647 w 831"/>
              <a:gd name="T13" fmla="*/ 2147483647 h 812"/>
              <a:gd name="T14" fmla="*/ 2147483647 w 831"/>
              <a:gd name="T15" fmla="*/ 2147483647 h 812"/>
              <a:gd name="T16" fmla="*/ 2147483647 w 831"/>
              <a:gd name="T17" fmla="*/ 2147483647 h 812"/>
              <a:gd name="T18" fmla="*/ 2147483647 w 831"/>
              <a:gd name="T19" fmla="*/ 2147483647 h 812"/>
              <a:gd name="T20" fmla="*/ 2147483647 w 831"/>
              <a:gd name="T21" fmla="*/ 2147483647 h 812"/>
              <a:gd name="T22" fmla="*/ 2147483647 w 831"/>
              <a:gd name="T23" fmla="*/ 2147483647 h 812"/>
              <a:gd name="T24" fmla="*/ 2147483647 w 831"/>
              <a:gd name="T25" fmla="*/ 2147483647 h 812"/>
              <a:gd name="T26" fmla="*/ 2147483647 w 831"/>
              <a:gd name="T27" fmla="*/ 2147483647 h 812"/>
              <a:gd name="T28" fmla="*/ 2147483647 w 831"/>
              <a:gd name="T29" fmla="*/ 2147483647 h 812"/>
              <a:gd name="T30" fmla="*/ 2147483647 w 831"/>
              <a:gd name="T31" fmla="*/ 2147483647 h 812"/>
              <a:gd name="T32" fmla="*/ 2147483647 w 831"/>
              <a:gd name="T33" fmla="*/ 2147483647 h 812"/>
              <a:gd name="T34" fmla="*/ 2147483647 w 831"/>
              <a:gd name="T35" fmla="*/ 2147483647 h 812"/>
              <a:gd name="T36" fmla="*/ 2147483647 w 831"/>
              <a:gd name="T37" fmla="*/ 2147483647 h 812"/>
              <a:gd name="T38" fmla="*/ 2147483647 w 831"/>
              <a:gd name="T39" fmla="*/ 2147483647 h 812"/>
              <a:gd name="T40" fmla="*/ 2147483647 w 831"/>
              <a:gd name="T41" fmla="*/ 2147483647 h 812"/>
              <a:gd name="T42" fmla="*/ 2147483647 w 831"/>
              <a:gd name="T43" fmla="*/ 2147483647 h 812"/>
              <a:gd name="T44" fmla="*/ 2147483647 w 831"/>
              <a:gd name="T45" fmla="*/ 2147483647 h 812"/>
              <a:gd name="T46" fmla="*/ 2147483647 w 831"/>
              <a:gd name="T47" fmla="*/ 2147483647 h 812"/>
              <a:gd name="T48" fmla="*/ 2147483647 w 831"/>
              <a:gd name="T49" fmla="*/ 2147483647 h 812"/>
              <a:gd name="T50" fmla="*/ 2147483647 w 831"/>
              <a:gd name="T51" fmla="*/ 2147483647 h 812"/>
              <a:gd name="T52" fmla="*/ 2147483647 w 831"/>
              <a:gd name="T53" fmla="*/ 2147483647 h 812"/>
              <a:gd name="T54" fmla="*/ 2147483647 w 831"/>
              <a:gd name="T55" fmla="*/ 2147483647 h 812"/>
              <a:gd name="T56" fmla="*/ 2147483647 w 831"/>
              <a:gd name="T57" fmla="*/ 2147483647 h 812"/>
              <a:gd name="T58" fmla="*/ 2147483647 w 831"/>
              <a:gd name="T59" fmla="*/ 2147483647 h 812"/>
              <a:gd name="T60" fmla="*/ 2147483647 w 831"/>
              <a:gd name="T61" fmla="*/ 2147483647 h 812"/>
              <a:gd name="T62" fmla="*/ 2147483647 w 831"/>
              <a:gd name="T63" fmla="*/ 2147483647 h 812"/>
              <a:gd name="T64" fmla="*/ 2147483647 w 831"/>
              <a:gd name="T65" fmla="*/ 2147483647 h 812"/>
              <a:gd name="T66" fmla="*/ 2147483647 w 831"/>
              <a:gd name="T67" fmla="*/ 2147483647 h 812"/>
              <a:gd name="T68" fmla="*/ 2147483647 w 831"/>
              <a:gd name="T69" fmla="*/ 2147483647 h 812"/>
              <a:gd name="T70" fmla="*/ 2147483647 w 831"/>
              <a:gd name="T71" fmla="*/ 2147483647 h 812"/>
              <a:gd name="T72" fmla="*/ 2147483647 w 831"/>
              <a:gd name="T73" fmla="*/ 2147483647 h 812"/>
              <a:gd name="T74" fmla="*/ 2147483647 w 831"/>
              <a:gd name="T75" fmla="*/ 2147483647 h 812"/>
              <a:gd name="T76" fmla="*/ 2147483647 w 831"/>
              <a:gd name="T77" fmla="*/ 2147483647 h 812"/>
              <a:gd name="T78" fmla="*/ 2147483647 w 831"/>
              <a:gd name="T79" fmla="*/ 2147483647 h 812"/>
              <a:gd name="T80" fmla="*/ 2147483647 w 831"/>
              <a:gd name="T81" fmla="*/ 2147483647 h 812"/>
              <a:gd name="T82" fmla="*/ 2147483647 w 831"/>
              <a:gd name="T83" fmla="*/ 2147483647 h 812"/>
              <a:gd name="T84" fmla="*/ 2147483647 w 831"/>
              <a:gd name="T85" fmla="*/ 2147483647 h 812"/>
              <a:gd name="T86" fmla="*/ 2147483647 w 831"/>
              <a:gd name="T87" fmla="*/ 2147483647 h 812"/>
              <a:gd name="T88" fmla="*/ 2147483647 w 831"/>
              <a:gd name="T89" fmla="*/ 2147483647 h 812"/>
              <a:gd name="T90" fmla="*/ 2147483647 w 831"/>
              <a:gd name="T91" fmla="*/ 2147483647 h 812"/>
              <a:gd name="T92" fmla="*/ 2147483647 w 831"/>
              <a:gd name="T93" fmla="*/ 2147483647 h 812"/>
              <a:gd name="T94" fmla="*/ 2147483647 w 831"/>
              <a:gd name="T95" fmla="*/ 2147483647 h 812"/>
              <a:gd name="T96" fmla="*/ 2147483647 w 831"/>
              <a:gd name="T97" fmla="*/ 2147483647 h 812"/>
              <a:gd name="T98" fmla="*/ 2147483647 w 831"/>
              <a:gd name="T99" fmla="*/ 2147483647 h 812"/>
              <a:gd name="T100" fmla="*/ 2147483647 w 831"/>
              <a:gd name="T101" fmla="*/ 2147483647 h 812"/>
              <a:gd name="T102" fmla="*/ 2147483647 w 831"/>
              <a:gd name="T103" fmla="*/ 2147483647 h 812"/>
              <a:gd name="T104" fmla="*/ 2147483647 w 831"/>
              <a:gd name="T105" fmla="*/ 2147483647 h 812"/>
              <a:gd name="T106" fmla="*/ 2147483647 w 831"/>
              <a:gd name="T107" fmla="*/ 2147483647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31"/>
              <a:gd name="T163" fmla="*/ 0 h 812"/>
              <a:gd name="T164" fmla="*/ 831 w 831"/>
              <a:gd name="T165" fmla="*/ 812 h 8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FFCC66"/>
          </a:solidFill>
          <a:ln w="9525" cmpd="sng">
            <a:solidFill>
              <a:srgbClr val="FFFFFF"/>
            </a:solidFill>
            <a:prstDash val="solid"/>
            <a:round/>
            <a:headEnd/>
            <a:tailEnd/>
          </a:ln>
        </p:spPr>
        <p:txBody>
          <a:bodyPr lIns="91409" tIns="45705" rIns="91409" bIns="45705"/>
          <a:lstStyle/>
          <a:p>
            <a:endParaRPr lang="en-US" sz="1266" dirty="0"/>
          </a:p>
        </p:txBody>
      </p:sp>
      <p:sp>
        <p:nvSpPr>
          <p:cNvPr id="15550" name="Freeform 262"/>
          <p:cNvSpPr>
            <a:spLocks/>
          </p:cNvSpPr>
          <p:nvPr>
            <p:custDataLst>
              <p:tags r:id="rId189"/>
            </p:custDataLst>
          </p:nvPr>
        </p:nvSpPr>
        <p:spPr bwMode="auto">
          <a:xfrm>
            <a:off x="7794873" y="2757042"/>
            <a:ext cx="219894" cy="586011"/>
          </a:xfrm>
          <a:custGeom>
            <a:avLst/>
            <a:gdLst>
              <a:gd name="T0" fmla="*/ 2147483647 w 505"/>
              <a:gd name="T1" fmla="*/ 2147483647 h 1121"/>
              <a:gd name="T2" fmla="*/ 2147483647 w 505"/>
              <a:gd name="T3" fmla="*/ 2147483647 h 1121"/>
              <a:gd name="T4" fmla="*/ 2147483647 w 505"/>
              <a:gd name="T5" fmla="*/ 2147483647 h 1121"/>
              <a:gd name="T6" fmla="*/ 2147483647 w 505"/>
              <a:gd name="T7" fmla="*/ 2147483647 h 1121"/>
              <a:gd name="T8" fmla="*/ 2147483647 w 505"/>
              <a:gd name="T9" fmla="*/ 2147483647 h 1121"/>
              <a:gd name="T10" fmla="*/ 2147483647 w 505"/>
              <a:gd name="T11" fmla="*/ 2147483647 h 1121"/>
              <a:gd name="T12" fmla="*/ 2147483647 w 505"/>
              <a:gd name="T13" fmla="*/ 2147483647 h 1121"/>
              <a:gd name="T14" fmla="*/ 2147483647 w 505"/>
              <a:gd name="T15" fmla="*/ 2147483647 h 1121"/>
              <a:gd name="T16" fmla="*/ 2147483647 w 505"/>
              <a:gd name="T17" fmla="*/ 2147483647 h 1121"/>
              <a:gd name="T18" fmla="*/ 2147483647 w 505"/>
              <a:gd name="T19" fmla="*/ 2147483647 h 1121"/>
              <a:gd name="T20" fmla="*/ 2147483647 w 505"/>
              <a:gd name="T21" fmla="*/ 2147483647 h 1121"/>
              <a:gd name="T22" fmla="*/ 2147483647 w 505"/>
              <a:gd name="T23" fmla="*/ 2147483647 h 1121"/>
              <a:gd name="T24" fmla="*/ 2147483647 w 505"/>
              <a:gd name="T25" fmla="*/ 2147483647 h 1121"/>
              <a:gd name="T26" fmla="*/ 2147483647 w 505"/>
              <a:gd name="T27" fmla="*/ 2147483647 h 1121"/>
              <a:gd name="T28" fmla="*/ 2147483647 w 505"/>
              <a:gd name="T29" fmla="*/ 2147483647 h 1121"/>
              <a:gd name="T30" fmla="*/ 2147483647 w 505"/>
              <a:gd name="T31" fmla="*/ 2147483647 h 1121"/>
              <a:gd name="T32" fmla="*/ 2147483647 w 505"/>
              <a:gd name="T33" fmla="*/ 2147483647 h 1121"/>
              <a:gd name="T34" fmla="*/ 2147483647 w 505"/>
              <a:gd name="T35" fmla="*/ 2147483647 h 1121"/>
              <a:gd name="T36" fmla="*/ 2147483647 w 505"/>
              <a:gd name="T37" fmla="*/ 2147483647 h 1121"/>
              <a:gd name="T38" fmla="*/ 2147483647 w 505"/>
              <a:gd name="T39" fmla="*/ 2147483647 h 1121"/>
              <a:gd name="T40" fmla="*/ 2147483647 w 505"/>
              <a:gd name="T41" fmla="*/ 2147483647 h 1121"/>
              <a:gd name="T42" fmla="*/ 2147483647 w 505"/>
              <a:gd name="T43" fmla="*/ 2147483647 h 1121"/>
              <a:gd name="T44" fmla="*/ 2147483647 w 505"/>
              <a:gd name="T45" fmla="*/ 2147483647 h 1121"/>
              <a:gd name="T46" fmla="*/ 2147483647 w 505"/>
              <a:gd name="T47" fmla="*/ 2147483647 h 1121"/>
              <a:gd name="T48" fmla="*/ 2147483647 w 505"/>
              <a:gd name="T49" fmla="*/ 2147483647 h 1121"/>
              <a:gd name="T50" fmla="*/ 2147483647 w 505"/>
              <a:gd name="T51" fmla="*/ 2147483647 h 1121"/>
              <a:gd name="T52" fmla="*/ 2147483647 w 505"/>
              <a:gd name="T53" fmla="*/ 2147483647 h 1121"/>
              <a:gd name="T54" fmla="*/ 2147483647 w 505"/>
              <a:gd name="T55" fmla="*/ 2147483647 h 1121"/>
              <a:gd name="T56" fmla="*/ 2147483647 w 505"/>
              <a:gd name="T57" fmla="*/ 2147483647 h 1121"/>
              <a:gd name="T58" fmla="*/ 2147483647 w 505"/>
              <a:gd name="T59" fmla="*/ 2147483647 h 1121"/>
              <a:gd name="T60" fmla="*/ 2147483647 w 505"/>
              <a:gd name="T61" fmla="*/ 2147483647 h 1121"/>
              <a:gd name="T62" fmla="*/ 2147483647 w 505"/>
              <a:gd name="T63" fmla="*/ 2147483647 h 1121"/>
              <a:gd name="T64" fmla="*/ 2147483647 w 505"/>
              <a:gd name="T65" fmla="*/ 2147483647 h 1121"/>
              <a:gd name="T66" fmla="*/ 2147483647 w 505"/>
              <a:gd name="T67" fmla="*/ 2147483647 h 1121"/>
              <a:gd name="T68" fmla="*/ 2147483647 w 505"/>
              <a:gd name="T69" fmla="*/ 2147483647 h 1121"/>
              <a:gd name="T70" fmla="*/ 2147483647 w 505"/>
              <a:gd name="T71" fmla="*/ 2147483647 h 1121"/>
              <a:gd name="T72" fmla="*/ 2147483647 w 505"/>
              <a:gd name="T73" fmla="*/ 2147483647 h 1121"/>
              <a:gd name="T74" fmla="*/ 2147483647 w 505"/>
              <a:gd name="T75" fmla="*/ 2147483647 h 1121"/>
              <a:gd name="T76" fmla="*/ 2147483647 w 505"/>
              <a:gd name="T77" fmla="*/ 2147483647 h 1121"/>
              <a:gd name="T78" fmla="*/ 2147483647 w 505"/>
              <a:gd name="T79" fmla="*/ 2147483647 h 1121"/>
              <a:gd name="T80" fmla="*/ 2147483647 w 505"/>
              <a:gd name="T81" fmla="*/ 2147483647 h 1121"/>
              <a:gd name="T82" fmla="*/ 2147483647 w 505"/>
              <a:gd name="T83" fmla="*/ 2147483647 h 1121"/>
              <a:gd name="T84" fmla="*/ 2147483647 w 505"/>
              <a:gd name="T85" fmla="*/ 2147483647 h 1121"/>
              <a:gd name="T86" fmla="*/ 2147483647 w 505"/>
              <a:gd name="T87" fmla="*/ 2147483647 h 1121"/>
              <a:gd name="T88" fmla="*/ 2147483647 w 505"/>
              <a:gd name="T89" fmla="*/ 2147483647 h 1121"/>
              <a:gd name="T90" fmla="*/ 2147483647 w 505"/>
              <a:gd name="T91" fmla="*/ 2147483647 h 1121"/>
              <a:gd name="T92" fmla="*/ 2147483647 w 505"/>
              <a:gd name="T93" fmla="*/ 2147483647 h 1121"/>
              <a:gd name="T94" fmla="*/ 2147483647 w 505"/>
              <a:gd name="T95" fmla="*/ 2147483647 h 1121"/>
              <a:gd name="T96" fmla="*/ 2147483647 w 505"/>
              <a:gd name="T97" fmla="*/ 2147483647 h 1121"/>
              <a:gd name="T98" fmla="*/ 2147483647 w 505"/>
              <a:gd name="T99" fmla="*/ 2147483647 h 1121"/>
              <a:gd name="T100" fmla="*/ 2147483647 w 505"/>
              <a:gd name="T101" fmla="*/ 2147483647 h 1121"/>
              <a:gd name="T102" fmla="*/ 2147483647 w 505"/>
              <a:gd name="T103" fmla="*/ 214748364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5"/>
              <a:gd name="T157" fmla="*/ 0 h 1121"/>
              <a:gd name="T158" fmla="*/ 505 w 505"/>
              <a:gd name="T159" fmla="*/ 1121 h 11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accent4">
              <a:lumMod val="40000"/>
              <a:lumOff val="60000"/>
            </a:schemeClr>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51" name="Freeform 263"/>
          <p:cNvSpPr>
            <a:spLocks/>
          </p:cNvSpPr>
          <p:nvPr>
            <p:custDataLst>
              <p:tags r:id="rId190"/>
            </p:custDataLst>
          </p:nvPr>
        </p:nvSpPr>
        <p:spPr bwMode="auto">
          <a:xfrm>
            <a:off x="5118199" y="3267151"/>
            <a:ext cx="80367" cy="59159"/>
          </a:xfrm>
          <a:custGeom>
            <a:avLst/>
            <a:gdLst>
              <a:gd name="T0" fmla="*/ 2147483647 w 180"/>
              <a:gd name="T1" fmla="*/ 2147483647 h 112"/>
              <a:gd name="T2" fmla="*/ 2147483647 w 180"/>
              <a:gd name="T3" fmla="*/ 2147483647 h 112"/>
              <a:gd name="T4" fmla="*/ 2147483647 w 180"/>
              <a:gd name="T5" fmla="*/ 2147483647 h 112"/>
              <a:gd name="T6" fmla="*/ 2147483647 w 180"/>
              <a:gd name="T7" fmla="*/ 2147483647 h 112"/>
              <a:gd name="T8" fmla="*/ 2147483647 w 180"/>
              <a:gd name="T9" fmla="*/ 2147483647 h 112"/>
              <a:gd name="T10" fmla="*/ 2147483647 w 180"/>
              <a:gd name="T11" fmla="*/ 2147483647 h 112"/>
              <a:gd name="T12" fmla="*/ 2147483647 w 180"/>
              <a:gd name="T13" fmla="*/ 2147483647 h 112"/>
              <a:gd name="T14" fmla="*/ 2147483647 w 180"/>
              <a:gd name="T15" fmla="*/ 2147483647 h 112"/>
              <a:gd name="T16" fmla="*/ 2147483647 w 180"/>
              <a:gd name="T17" fmla="*/ 2147483647 h 112"/>
              <a:gd name="T18" fmla="*/ 2147483647 w 180"/>
              <a:gd name="T19" fmla="*/ 2147483647 h 112"/>
              <a:gd name="T20" fmla="*/ 2147483647 w 180"/>
              <a:gd name="T21" fmla="*/ 2147483647 h 112"/>
              <a:gd name="T22" fmla="*/ 2147483647 w 180"/>
              <a:gd name="T23" fmla="*/ 2147483647 h 112"/>
              <a:gd name="T24" fmla="*/ 2147483647 w 180"/>
              <a:gd name="T25" fmla="*/ 2147483647 h 112"/>
              <a:gd name="T26" fmla="*/ 2147483647 w 180"/>
              <a:gd name="T27" fmla="*/ 2147483647 h 112"/>
              <a:gd name="T28" fmla="*/ 2147483647 w 180"/>
              <a:gd name="T29" fmla="*/ 2147483647 h 112"/>
              <a:gd name="T30" fmla="*/ 2147483647 w 180"/>
              <a:gd name="T31" fmla="*/ 2147483647 h 112"/>
              <a:gd name="T32" fmla="*/ 2147483647 w 180"/>
              <a:gd name="T33" fmla="*/ 2147483647 h 112"/>
              <a:gd name="T34" fmla="*/ 2147483647 w 180"/>
              <a:gd name="T35" fmla="*/ 2147483647 h 112"/>
              <a:gd name="T36" fmla="*/ 2147483647 w 180"/>
              <a:gd name="T37" fmla="*/ 2147483647 h 112"/>
              <a:gd name="T38" fmla="*/ 2147483647 w 180"/>
              <a:gd name="T39" fmla="*/ 2147483647 h 112"/>
              <a:gd name="T40" fmla="*/ 2147483647 w 180"/>
              <a:gd name="T41" fmla="*/ 2147483647 h 112"/>
              <a:gd name="T42" fmla="*/ 2147483647 w 180"/>
              <a:gd name="T43" fmla="*/ 2147483647 h 112"/>
              <a:gd name="T44" fmla="*/ 0 w 180"/>
              <a:gd name="T45" fmla="*/ 2147483647 h 112"/>
              <a:gd name="T46" fmla="*/ 2147483647 w 180"/>
              <a:gd name="T47" fmla="*/ 2147483647 h 112"/>
              <a:gd name="T48" fmla="*/ 2147483647 w 180"/>
              <a:gd name="T49" fmla="*/ 2147483647 h 112"/>
              <a:gd name="T50" fmla="*/ 2147483647 w 180"/>
              <a:gd name="T51" fmla="*/ 2147483647 h 112"/>
              <a:gd name="T52" fmla="*/ 2147483647 w 180"/>
              <a:gd name="T53" fmla="*/ 2147483647 h 112"/>
              <a:gd name="T54" fmla="*/ 2147483647 w 180"/>
              <a:gd name="T55" fmla="*/ 2147483647 h 112"/>
              <a:gd name="T56" fmla="*/ 2147483647 w 180"/>
              <a:gd name="T57" fmla="*/ 0 h 112"/>
              <a:gd name="T58" fmla="*/ 2147483647 w 180"/>
              <a:gd name="T59" fmla="*/ 2147483647 h 112"/>
              <a:gd name="T60" fmla="*/ 2147483647 w 180"/>
              <a:gd name="T61" fmla="*/ 2147483647 h 112"/>
              <a:gd name="T62" fmla="*/ 2147483647 w 180"/>
              <a:gd name="T63" fmla="*/ 2147483647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112"/>
              <a:gd name="T98" fmla="*/ 180 w 180"/>
              <a:gd name="T99" fmla="*/ 112 h 1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2" name="Freeform 264"/>
          <p:cNvSpPr>
            <a:spLocks/>
          </p:cNvSpPr>
          <p:nvPr>
            <p:custDataLst>
              <p:tags r:id="rId191"/>
            </p:custDataLst>
          </p:nvPr>
        </p:nvSpPr>
        <p:spPr bwMode="auto">
          <a:xfrm>
            <a:off x="5201915" y="3349750"/>
            <a:ext cx="74786" cy="99342"/>
          </a:xfrm>
          <a:custGeom>
            <a:avLst/>
            <a:gdLst>
              <a:gd name="T0" fmla="*/ 0 w 173"/>
              <a:gd name="T1" fmla="*/ 2147483647 h 192"/>
              <a:gd name="T2" fmla="*/ 2147483647 w 173"/>
              <a:gd name="T3" fmla="*/ 2147483647 h 192"/>
              <a:gd name="T4" fmla="*/ 2147483647 w 173"/>
              <a:gd name="T5" fmla="*/ 2147483647 h 192"/>
              <a:gd name="T6" fmla="*/ 2147483647 w 173"/>
              <a:gd name="T7" fmla="*/ 2147483647 h 192"/>
              <a:gd name="T8" fmla="*/ 2147483647 w 173"/>
              <a:gd name="T9" fmla="*/ 2147483647 h 192"/>
              <a:gd name="T10" fmla="*/ 2147483647 w 173"/>
              <a:gd name="T11" fmla="*/ 2147483647 h 192"/>
              <a:gd name="T12" fmla="*/ 2147483647 w 173"/>
              <a:gd name="T13" fmla="*/ 2147483647 h 192"/>
              <a:gd name="T14" fmla="*/ 2147483647 w 173"/>
              <a:gd name="T15" fmla="*/ 2147483647 h 192"/>
              <a:gd name="T16" fmla="*/ 2147483647 w 173"/>
              <a:gd name="T17" fmla="*/ 2147483647 h 192"/>
              <a:gd name="T18" fmla="*/ 2147483647 w 173"/>
              <a:gd name="T19" fmla="*/ 2147483647 h 192"/>
              <a:gd name="T20" fmla="*/ 2147483647 w 173"/>
              <a:gd name="T21" fmla="*/ 0 h 192"/>
              <a:gd name="T22" fmla="*/ 2147483647 w 173"/>
              <a:gd name="T23" fmla="*/ 2147483647 h 192"/>
              <a:gd name="T24" fmla="*/ 2147483647 w 173"/>
              <a:gd name="T25" fmla="*/ 2147483647 h 192"/>
              <a:gd name="T26" fmla="*/ 2147483647 w 173"/>
              <a:gd name="T27" fmla="*/ 2147483647 h 192"/>
              <a:gd name="T28" fmla="*/ 2147483647 w 173"/>
              <a:gd name="T29" fmla="*/ 2147483647 h 192"/>
              <a:gd name="T30" fmla="*/ 2147483647 w 173"/>
              <a:gd name="T31" fmla="*/ 2147483647 h 192"/>
              <a:gd name="T32" fmla="*/ 2147483647 w 173"/>
              <a:gd name="T33" fmla="*/ 2147483647 h 192"/>
              <a:gd name="T34" fmla="*/ 2147483647 w 173"/>
              <a:gd name="T35" fmla="*/ 2147483647 h 192"/>
              <a:gd name="T36" fmla="*/ 2147483647 w 173"/>
              <a:gd name="T37" fmla="*/ 2147483647 h 192"/>
              <a:gd name="T38" fmla="*/ 2147483647 w 173"/>
              <a:gd name="T39" fmla="*/ 2147483647 h 192"/>
              <a:gd name="T40" fmla="*/ 2147483647 w 173"/>
              <a:gd name="T41" fmla="*/ 2147483647 h 192"/>
              <a:gd name="T42" fmla="*/ 2147483647 w 173"/>
              <a:gd name="T43" fmla="*/ 2147483647 h 192"/>
              <a:gd name="T44" fmla="*/ 2147483647 w 173"/>
              <a:gd name="T45" fmla="*/ 2147483647 h 192"/>
              <a:gd name="T46" fmla="*/ 2147483647 w 173"/>
              <a:gd name="T47" fmla="*/ 2147483647 h 192"/>
              <a:gd name="T48" fmla="*/ 2147483647 w 173"/>
              <a:gd name="T49" fmla="*/ 2147483647 h 192"/>
              <a:gd name="T50" fmla="*/ 2147483647 w 173"/>
              <a:gd name="T51" fmla="*/ 2147483647 h 192"/>
              <a:gd name="T52" fmla="*/ 2147483647 w 173"/>
              <a:gd name="T53" fmla="*/ 2147483647 h 192"/>
              <a:gd name="T54" fmla="*/ 2147483647 w 173"/>
              <a:gd name="T55" fmla="*/ 2147483647 h 192"/>
              <a:gd name="T56" fmla="*/ 2147483647 w 173"/>
              <a:gd name="T57" fmla="*/ 2147483647 h 192"/>
              <a:gd name="T58" fmla="*/ 2147483647 w 173"/>
              <a:gd name="T59" fmla="*/ 2147483647 h 192"/>
              <a:gd name="T60" fmla="*/ 2147483647 w 173"/>
              <a:gd name="T61" fmla="*/ 2147483647 h 192"/>
              <a:gd name="T62" fmla="*/ 2147483647 w 173"/>
              <a:gd name="T63" fmla="*/ 2147483647 h 192"/>
              <a:gd name="T64" fmla="*/ 2147483647 w 173"/>
              <a:gd name="T65" fmla="*/ 2147483647 h 192"/>
              <a:gd name="T66" fmla="*/ 2147483647 w 173"/>
              <a:gd name="T67" fmla="*/ 2147483647 h 192"/>
              <a:gd name="T68" fmla="*/ 2147483647 w 173"/>
              <a:gd name="T69" fmla="*/ 2147483647 h 192"/>
              <a:gd name="T70" fmla="*/ 2147483647 w 173"/>
              <a:gd name="T71" fmla="*/ 2147483647 h 192"/>
              <a:gd name="T72" fmla="*/ 2147483647 w 173"/>
              <a:gd name="T73" fmla="*/ 2147483647 h 192"/>
              <a:gd name="T74" fmla="*/ 2147483647 w 173"/>
              <a:gd name="T75" fmla="*/ 2147483647 h 192"/>
              <a:gd name="T76" fmla="*/ 2147483647 w 173"/>
              <a:gd name="T77" fmla="*/ 2147483647 h 192"/>
              <a:gd name="T78" fmla="*/ 2147483647 w 173"/>
              <a:gd name="T79" fmla="*/ 2147483647 h 192"/>
              <a:gd name="T80" fmla="*/ 2147483647 w 173"/>
              <a:gd name="T81" fmla="*/ 2147483647 h 192"/>
              <a:gd name="T82" fmla="*/ 2147483647 w 173"/>
              <a:gd name="T83" fmla="*/ 2147483647 h 192"/>
              <a:gd name="T84" fmla="*/ 0 w 173"/>
              <a:gd name="T85" fmla="*/ 2147483647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3"/>
              <a:gd name="T130" fmla="*/ 0 h 192"/>
              <a:gd name="T131" fmla="*/ 173 w 173"/>
              <a:gd name="T132" fmla="*/ 192 h 19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FF5050"/>
          </a:solidFill>
          <a:ln w="9525" cmpd="sng">
            <a:solidFill>
              <a:srgbClr val="FFFFFF"/>
            </a:solidFill>
            <a:prstDash val="solid"/>
            <a:round/>
            <a:headEnd/>
            <a:tailEnd/>
          </a:ln>
        </p:spPr>
        <p:txBody>
          <a:bodyPr lIns="91409" tIns="45705" rIns="91409" bIns="45705"/>
          <a:lstStyle/>
          <a:p>
            <a:endParaRPr lang="en-US" sz="1266" dirty="0"/>
          </a:p>
        </p:txBody>
      </p:sp>
      <p:sp>
        <p:nvSpPr>
          <p:cNvPr id="15553" name="Freeform 265"/>
          <p:cNvSpPr>
            <a:spLocks/>
          </p:cNvSpPr>
          <p:nvPr>
            <p:custDataLst>
              <p:tags r:id="rId192"/>
            </p:custDataLst>
          </p:nvPr>
        </p:nvSpPr>
        <p:spPr bwMode="auto">
          <a:xfrm>
            <a:off x="5245448" y="3399980"/>
            <a:ext cx="104924" cy="131713"/>
          </a:xfrm>
          <a:custGeom>
            <a:avLst/>
            <a:gdLst>
              <a:gd name="T0" fmla="*/ 2147483647 w 233"/>
              <a:gd name="T1" fmla="*/ 0 h 252"/>
              <a:gd name="T2" fmla="*/ 2147483647 w 233"/>
              <a:gd name="T3" fmla="*/ 2147483647 h 252"/>
              <a:gd name="T4" fmla="*/ 2147483647 w 233"/>
              <a:gd name="T5" fmla="*/ 2147483647 h 252"/>
              <a:gd name="T6" fmla="*/ 2147483647 w 233"/>
              <a:gd name="T7" fmla="*/ 2147483647 h 252"/>
              <a:gd name="T8" fmla="*/ 2147483647 w 233"/>
              <a:gd name="T9" fmla="*/ 2147483647 h 252"/>
              <a:gd name="T10" fmla="*/ 2147483647 w 233"/>
              <a:gd name="T11" fmla="*/ 2147483647 h 252"/>
              <a:gd name="T12" fmla="*/ 2147483647 w 233"/>
              <a:gd name="T13" fmla="*/ 0 h 252"/>
              <a:gd name="T14" fmla="*/ 2147483647 w 233"/>
              <a:gd name="T15" fmla="*/ 2147483647 h 252"/>
              <a:gd name="T16" fmla="*/ 2147483647 w 233"/>
              <a:gd name="T17" fmla="*/ 2147483647 h 252"/>
              <a:gd name="T18" fmla="*/ 2147483647 w 233"/>
              <a:gd name="T19" fmla="*/ 2147483647 h 252"/>
              <a:gd name="T20" fmla="*/ 2147483647 w 233"/>
              <a:gd name="T21" fmla="*/ 2147483647 h 252"/>
              <a:gd name="T22" fmla="*/ 2147483647 w 233"/>
              <a:gd name="T23" fmla="*/ 2147483647 h 252"/>
              <a:gd name="T24" fmla="*/ 2147483647 w 233"/>
              <a:gd name="T25" fmla="*/ 2147483647 h 252"/>
              <a:gd name="T26" fmla="*/ 2147483647 w 233"/>
              <a:gd name="T27" fmla="*/ 2147483647 h 252"/>
              <a:gd name="T28" fmla="*/ 2147483647 w 233"/>
              <a:gd name="T29" fmla="*/ 2147483647 h 252"/>
              <a:gd name="T30" fmla="*/ 2147483647 w 233"/>
              <a:gd name="T31" fmla="*/ 2147483647 h 252"/>
              <a:gd name="T32" fmla="*/ 2147483647 w 233"/>
              <a:gd name="T33" fmla="*/ 2147483647 h 252"/>
              <a:gd name="T34" fmla="*/ 2147483647 w 233"/>
              <a:gd name="T35" fmla="*/ 2147483647 h 252"/>
              <a:gd name="T36" fmla="*/ 2147483647 w 233"/>
              <a:gd name="T37" fmla="*/ 2147483647 h 252"/>
              <a:gd name="T38" fmla="*/ 2147483647 w 233"/>
              <a:gd name="T39" fmla="*/ 2147483647 h 252"/>
              <a:gd name="T40" fmla="*/ 2147483647 w 233"/>
              <a:gd name="T41" fmla="*/ 2147483647 h 252"/>
              <a:gd name="T42" fmla="*/ 2147483647 w 233"/>
              <a:gd name="T43" fmla="*/ 2147483647 h 252"/>
              <a:gd name="T44" fmla="*/ 2147483647 w 233"/>
              <a:gd name="T45" fmla="*/ 2147483647 h 252"/>
              <a:gd name="T46" fmla="*/ 2147483647 w 233"/>
              <a:gd name="T47" fmla="*/ 2147483647 h 252"/>
              <a:gd name="T48" fmla="*/ 2147483647 w 233"/>
              <a:gd name="T49" fmla="*/ 2147483647 h 252"/>
              <a:gd name="T50" fmla="*/ 2147483647 w 233"/>
              <a:gd name="T51" fmla="*/ 2147483647 h 252"/>
              <a:gd name="T52" fmla="*/ 2147483647 w 233"/>
              <a:gd name="T53" fmla="*/ 2147483647 h 252"/>
              <a:gd name="T54" fmla="*/ 2147483647 w 233"/>
              <a:gd name="T55" fmla="*/ 2147483647 h 252"/>
              <a:gd name="T56" fmla="*/ 2147483647 w 233"/>
              <a:gd name="T57" fmla="*/ 2147483647 h 252"/>
              <a:gd name="T58" fmla="*/ 2147483647 w 233"/>
              <a:gd name="T59" fmla="*/ 2147483647 h 252"/>
              <a:gd name="T60" fmla="*/ 2147483647 w 233"/>
              <a:gd name="T61" fmla="*/ 2147483647 h 252"/>
              <a:gd name="T62" fmla="*/ 2147483647 w 233"/>
              <a:gd name="T63" fmla="*/ 2147483647 h 252"/>
              <a:gd name="T64" fmla="*/ 2147483647 w 233"/>
              <a:gd name="T65" fmla="*/ 2147483647 h 252"/>
              <a:gd name="T66" fmla="*/ 2147483647 w 233"/>
              <a:gd name="T67" fmla="*/ 2147483647 h 252"/>
              <a:gd name="T68" fmla="*/ 2147483647 w 233"/>
              <a:gd name="T69" fmla="*/ 2147483647 h 252"/>
              <a:gd name="T70" fmla="*/ 2147483647 w 233"/>
              <a:gd name="T71" fmla="*/ 2147483647 h 252"/>
              <a:gd name="T72" fmla="*/ 2147483647 w 233"/>
              <a:gd name="T73" fmla="*/ 2147483647 h 252"/>
              <a:gd name="T74" fmla="*/ 2147483647 w 233"/>
              <a:gd name="T75" fmla="*/ 2147483647 h 252"/>
              <a:gd name="T76" fmla="*/ 2147483647 w 233"/>
              <a:gd name="T77" fmla="*/ 2147483647 h 252"/>
              <a:gd name="T78" fmla="*/ 2147483647 w 233"/>
              <a:gd name="T79" fmla="*/ 2147483647 h 252"/>
              <a:gd name="T80" fmla="*/ 2147483647 w 233"/>
              <a:gd name="T81" fmla="*/ 2147483647 h 252"/>
              <a:gd name="T82" fmla="*/ 2147483647 w 233"/>
              <a:gd name="T83" fmla="*/ 2147483647 h 252"/>
              <a:gd name="T84" fmla="*/ 2147483647 w 233"/>
              <a:gd name="T85" fmla="*/ 2147483647 h 252"/>
              <a:gd name="T86" fmla="*/ 2147483647 w 233"/>
              <a:gd name="T87" fmla="*/ 2147483647 h 252"/>
              <a:gd name="T88" fmla="*/ 2147483647 w 233"/>
              <a:gd name="T89" fmla="*/ 2147483647 h 252"/>
              <a:gd name="T90" fmla="*/ 2147483647 w 233"/>
              <a:gd name="T91" fmla="*/ 2147483647 h 252"/>
              <a:gd name="T92" fmla="*/ 2147483647 w 233"/>
              <a:gd name="T93" fmla="*/ 2147483647 h 252"/>
              <a:gd name="T94" fmla="*/ 0 w 233"/>
              <a:gd name="T95" fmla="*/ 2147483647 h 252"/>
              <a:gd name="T96" fmla="*/ 2147483647 w 233"/>
              <a:gd name="T97" fmla="*/ 2147483647 h 252"/>
              <a:gd name="T98" fmla="*/ 2147483647 w 233"/>
              <a:gd name="T99" fmla="*/ 2147483647 h 252"/>
              <a:gd name="T100" fmla="*/ 2147483647 w 233"/>
              <a:gd name="T101" fmla="*/ 2147483647 h 252"/>
              <a:gd name="T102" fmla="*/ 2147483647 w 233"/>
              <a:gd name="T103" fmla="*/ 2147483647 h 252"/>
              <a:gd name="T104" fmla="*/ 2147483647 w 233"/>
              <a:gd name="T105" fmla="*/ 2147483647 h 252"/>
              <a:gd name="T106" fmla="*/ 2147483647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3"/>
              <a:gd name="T163" fmla="*/ 0 h 252"/>
              <a:gd name="T164" fmla="*/ 233 w 233"/>
              <a:gd name="T165" fmla="*/ 252 h 2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4" name="Freeform 266"/>
          <p:cNvSpPr>
            <a:spLocks/>
          </p:cNvSpPr>
          <p:nvPr>
            <p:custDataLst>
              <p:tags r:id="rId193"/>
            </p:custDataLst>
          </p:nvPr>
        </p:nvSpPr>
        <p:spPr bwMode="auto">
          <a:xfrm>
            <a:off x="5459760" y="3319611"/>
            <a:ext cx="104924" cy="200918"/>
          </a:xfrm>
          <a:custGeom>
            <a:avLst/>
            <a:gdLst>
              <a:gd name="T0" fmla="*/ 2147483647 w 246"/>
              <a:gd name="T1" fmla="*/ 2147483647 h 380"/>
              <a:gd name="T2" fmla="*/ 2147483647 w 246"/>
              <a:gd name="T3" fmla="*/ 2147483647 h 380"/>
              <a:gd name="T4" fmla="*/ 2147483647 w 246"/>
              <a:gd name="T5" fmla="*/ 2147483647 h 380"/>
              <a:gd name="T6" fmla="*/ 2147483647 w 246"/>
              <a:gd name="T7" fmla="*/ 2147483647 h 380"/>
              <a:gd name="T8" fmla="*/ 2147483647 w 246"/>
              <a:gd name="T9" fmla="*/ 2147483647 h 380"/>
              <a:gd name="T10" fmla="*/ 2147483647 w 246"/>
              <a:gd name="T11" fmla="*/ 2147483647 h 380"/>
              <a:gd name="T12" fmla="*/ 2147483647 w 246"/>
              <a:gd name="T13" fmla="*/ 2147483647 h 380"/>
              <a:gd name="T14" fmla="*/ 2147483647 w 246"/>
              <a:gd name="T15" fmla="*/ 2147483647 h 380"/>
              <a:gd name="T16" fmla="*/ 2147483647 w 246"/>
              <a:gd name="T17" fmla="*/ 2147483647 h 380"/>
              <a:gd name="T18" fmla="*/ 2147483647 w 246"/>
              <a:gd name="T19" fmla="*/ 2147483647 h 380"/>
              <a:gd name="T20" fmla="*/ 2147483647 w 246"/>
              <a:gd name="T21" fmla="*/ 2147483647 h 380"/>
              <a:gd name="T22" fmla="*/ 2147483647 w 246"/>
              <a:gd name="T23" fmla="*/ 2147483647 h 380"/>
              <a:gd name="T24" fmla="*/ 2147483647 w 246"/>
              <a:gd name="T25" fmla="*/ 2147483647 h 380"/>
              <a:gd name="T26" fmla="*/ 2147483647 w 246"/>
              <a:gd name="T27" fmla="*/ 2147483647 h 380"/>
              <a:gd name="T28" fmla="*/ 0 w 246"/>
              <a:gd name="T29" fmla="*/ 2147483647 h 380"/>
              <a:gd name="T30" fmla="*/ 2147483647 w 246"/>
              <a:gd name="T31" fmla="*/ 2147483647 h 380"/>
              <a:gd name="T32" fmla="*/ 2147483647 w 246"/>
              <a:gd name="T33" fmla="*/ 2147483647 h 380"/>
              <a:gd name="T34" fmla="*/ 2147483647 w 246"/>
              <a:gd name="T35" fmla="*/ 2147483647 h 380"/>
              <a:gd name="T36" fmla="*/ 2147483647 w 246"/>
              <a:gd name="T37" fmla="*/ 2147483647 h 380"/>
              <a:gd name="T38" fmla="*/ 2147483647 w 246"/>
              <a:gd name="T39" fmla="*/ 2147483647 h 380"/>
              <a:gd name="T40" fmla="*/ 2147483647 w 246"/>
              <a:gd name="T41" fmla="*/ 2147483647 h 380"/>
              <a:gd name="T42" fmla="*/ 2147483647 w 246"/>
              <a:gd name="T43" fmla="*/ 2147483647 h 380"/>
              <a:gd name="T44" fmla="*/ 2147483647 w 246"/>
              <a:gd name="T45" fmla="*/ 2147483647 h 380"/>
              <a:gd name="T46" fmla="*/ 2147483647 w 246"/>
              <a:gd name="T47" fmla="*/ 2147483647 h 380"/>
              <a:gd name="T48" fmla="*/ 2147483647 w 246"/>
              <a:gd name="T49" fmla="*/ 2147483647 h 380"/>
              <a:gd name="T50" fmla="*/ 2147483647 w 246"/>
              <a:gd name="T51" fmla="*/ 2147483647 h 380"/>
              <a:gd name="T52" fmla="*/ 2147483647 w 246"/>
              <a:gd name="T53" fmla="*/ 2147483647 h 380"/>
              <a:gd name="T54" fmla="*/ 2147483647 w 246"/>
              <a:gd name="T55" fmla="*/ 2147483647 h 380"/>
              <a:gd name="T56" fmla="*/ 2147483647 w 246"/>
              <a:gd name="T57" fmla="*/ 2147483647 h 380"/>
              <a:gd name="T58" fmla="*/ 2147483647 w 246"/>
              <a:gd name="T59" fmla="*/ 2147483647 h 380"/>
              <a:gd name="T60" fmla="*/ 2147483647 w 246"/>
              <a:gd name="T61" fmla="*/ 2147483647 h 380"/>
              <a:gd name="T62" fmla="*/ 2147483647 w 246"/>
              <a:gd name="T63" fmla="*/ 0 h 380"/>
              <a:gd name="T64" fmla="*/ 2147483647 w 246"/>
              <a:gd name="T65" fmla="*/ 0 h 380"/>
              <a:gd name="T66" fmla="*/ 2147483647 w 246"/>
              <a:gd name="T67" fmla="*/ 2147483647 h 380"/>
              <a:gd name="T68" fmla="*/ 2147483647 w 246"/>
              <a:gd name="T69" fmla="*/ 2147483647 h 380"/>
              <a:gd name="T70" fmla="*/ 2147483647 w 246"/>
              <a:gd name="T71" fmla="*/ 2147483647 h 380"/>
              <a:gd name="T72" fmla="*/ 2147483647 w 246"/>
              <a:gd name="T73" fmla="*/ 2147483647 h 380"/>
              <a:gd name="T74" fmla="*/ 2147483647 w 246"/>
              <a:gd name="T75" fmla="*/ 2147483647 h 380"/>
              <a:gd name="T76" fmla="*/ 2147483647 w 246"/>
              <a:gd name="T77" fmla="*/ 2147483647 h 380"/>
              <a:gd name="T78" fmla="*/ 2147483647 w 246"/>
              <a:gd name="T79" fmla="*/ 2147483647 h 380"/>
              <a:gd name="T80" fmla="*/ 2147483647 w 246"/>
              <a:gd name="T81" fmla="*/ 2147483647 h 380"/>
              <a:gd name="T82" fmla="*/ 2147483647 w 246"/>
              <a:gd name="T83" fmla="*/ 2147483647 h 380"/>
              <a:gd name="T84" fmla="*/ 2147483647 w 246"/>
              <a:gd name="T85" fmla="*/ 2147483647 h 380"/>
              <a:gd name="T86" fmla="*/ 2147483647 w 246"/>
              <a:gd name="T87" fmla="*/ 2147483647 h 380"/>
              <a:gd name="T88" fmla="*/ 2147483647 w 246"/>
              <a:gd name="T89" fmla="*/ 2147483647 h 380"/>
              <a:gd name="T90" fmla="*/ 2147483647 w 246"/>
              <a:gd name="T91" fmla="*/ 2147483647 h 380"/>
              <a:gd name="T92" fmla="*/ 2147483647 w 246"/>
              <a:gd name="T93" fmla="*/ 2147483647 h 380"/>
              <a:gd name="T94" fmla="*/ 2147483647 w 246"/>
              <a:gd name="T95" fmla="*/ 2147483647 h 380"/>
              <a:gd name="T96" fmla="*/ 2147483647 w 246"/>
              <a:gd name="T97" fmla="*/ 2147483647 h 380"/>
              <a:gd name="T98" fmla="*/ 2147483647 w 246"/>
              <a:gd name="T99" fmla="*/ 2147483647 h 380"/>
              <a:gd name="T100" fmla="*/ 2147483647 w 246"/>
              <a:gd name="T101" fmla="*/ 2147483647 h 380"/>
              <a:gd name="T102" fmla="*/ 2147483647 w 246"/>
              <a:gd name="T103" fmla="*/ 2147483647 h 380"/>
              <a:gd name="T104" fmla="*/ 2147483647 w 246"/>
              <a:gd name="T105" fmla="*/ 2147483647 h 380"/>
              <a:gd name="T106" fmla="*/ 2147483647 w 246"/>
              <a:gd name="T107" fmla="*/ 2147483647 h 380"/>
              <a:gd name="T108" fmla="*/ 2147483647 w 246"/>
              <a:gd name="T109" fmla="*/ 2147483647 h 380"/>
              <a:gd name="T110" fmla="*/ 2147483647 w 246"/>
              <a:gd name="T111" fmla="*/ 2147483647 h 380"/>
              <a:gd name="T112" fmla="*/ 2147483647 w 246"/>
              <a:gd name="T113" fmla="*/ 2147483647 h 380"/>
              <a:gd name="T114" fmla="*/ 2147483647 w 246"/>
              <a:gd name="T115" fmla="*/ 2147483647 h 380"/>
              <a:gd name="T116" fmla="*/ 2147483647 w 246"/>
              <a:gd name="T117" fmla="*/ 2147483647 h 380"/>
              <a:gd name="T118" fmla="*/ 2147483647 w 246"/>
              <a:gd name="T119" fmla="*/ 2147483647 h 380"/>
              <a:gd name="T120" fmla="*/ 2147483647 w 246"/>
              <a:gd name="T121" fmla="*/ 2147483647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6"/>
              <a:gd name="T184" fmla="*/ 0 h 380"/>
              <a:gd name="T185" fmla="*/ 246 w 246"/>
              <a:gd name="T186" fmla="*/ 380 h 38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5" name="Freeform 267"/>
          <p:cNvSpPr>
            <a:spLocks/>
          </p:cNvSpPr>
          <p:nvPr>
            <p:custDataLst>
              <p:tags r:id="rId194"/>
            </p:custDataLst>
          </p:nvPr>
        </p:nvSpPr>
        <p:spPr bwMode="auto">
          <a:xfrm>
            <a:off x="5111503" y="3234779"/>
            <a:ext cx="87064" cy="59160"/>
          </a:xfrm>
          <a:custGeom>
            <a:avLst/>
            <a:gdLst>
              <a:gd name="T0" fmla="*/ 2147483647 w 193"/>
              <a:gd name="T1" fmla="*/ 2147483647 h 38"/>
              <a:gd name="T2" fmla="*/ 2147483647 w 193"/>
              <a:gd name="T3" fmla="*/ 2147483647 h 38"/>
              <a:gd name="T4" fmla="*/ 2147483647 w 193"/>
              <a:gd name="T5" fmla="*/ 2147483647 h 38"/>
              <a:gd name="T6" fmla="*/ 2147483647 w 193"/>
              <a:gd name="T7" fmla="*/ 2147483647 h 38"/>
              <a:gd name="T8" fmla="*/ 2147483647 w 193"/>
              <a:gd name="T9" fmla="*/ 2147483647 h 38"/>
              <a:gd name="T10" fmla="*/ 2147483647 w 193"/>
              <a:gd name="T11" fmla="*/ 2147483647 h 38"/>
              <a:gd name="T12" fmla="*/ 2147483647 w 193"/>
              <a:gd name="T13" fmla="*/ 0 h 38"/>
              <a:gd name="T14" fmla="*/ 2147483647 w 193"/>
              <a:gd name="T15" fmla="*/ 2147483647 h 38"/>
              <a:gd name="T16" fmla="*/ 2147483647 w 193"/>
              <a:gd name="T17" fmla="*/ 2147483647 h 38"/>
              <a:gd name="T18" fmla="*/ 2147483647 w 193"/>
              <a:gd name="T19" fmla="*/ 2147483647 h 38"/>
              <a:gd name="T20" fmla="*/ 2147483647 w 193"/>
              <a:gd name="T21" fmla="*/ 2147483647 h 38"/>
              <a:gd name="T22" fmla="*/ 2147483647 w 193"/>
              <a:gd name="T23" fmla="*/ 2147483647 h 38"/>
              <a:gd name="T24" fmla="*/ 2147483647 w 193"/>
              <a:gd name="T25" fmla="*/ 2147483647 h 38"/>
              <a:gd name="T26" fmla="*/ 2147483647 w 193"/>
              <a:gd name="T27" fmla="*/ 2147483647 h 38"/>
              <a:gd name="T28" fmla="*/ 2147483647 w 193"/>
              <a:gd name="T29" fmla="*/ 2147483647 h 38"/>
              <a:gd name="T30" fmla="*/ 2147483647 w 193"/>
              <a:gd name="T31" fmla="*/ 2147483647 h 38"/>
              <a:gd name="T32" fmla="*/ 2147483647 w 193"/>
              <a:gd name="T33" fmla="*/ 2147483647 h 38"/>
              <a:gd name="T34" fmla="*/ 2147483647 w 193"/>
              <a:gd name="T35" fmla="*/ 2147483647 h 38"/>
              <a:gd name="T36" fmla="*/ 2147483647 w 193"/>
              <a:gd name="T37" fmla="*/ 2147483647 h 38"/>
              <a:gd name="T38" fmla="*/ 2147483647 w 193"/>
              <a:gd name="T39" fmla="*/ 2147483647 h 38"/>
              <a:gd name="T40" fmla="*/ 2147483647 w 193"/>
              <a:gd name="T41" fmla="*/ 2147483647 h 38"/>
              <a:gd name="T42" fmla="*/ 2147483647 w 193"/>
              <a:gd name="T43" fmla="*/ 2147483647 h 38"/>
              <a:gd name="T44" fmla="*/ 2147483647 w 193"/>
              <a:gd name="T45" fmla="*/ 2147483647 h 38"/>
              <a:gd name="T46" fmla="*/ 2147483647 w 193"/>
              <a:gd name="T47" fmla="*/ 2147483647 h 38"/>
              <a:gd name="T48" fmla="*/ 2147483647 w 193"/>
              <a:gd name="T49" fmla="*/ 2147483647 h 38"/>
              <a:gd name="T50" fmla="*/ 2147483647 w 193"/>
              <a:gd name="T51" fmla="*/ 2147483647 h 38"/>
              <a:gd name="T52" fmla="*/ 2147483647 w 193"/>
              <a:gd name="T53" fmla="*/ 2147483647 h 38"/>
              <a:gd name="T54" fmla="*/ 2147483647 w 193"/>
              <a:gd name="T55" fmla="*/ 2147483647 h 38"/>
              <a:gd name="T56" fmla="*/ 2147483647 w 193"/>
              <a:gd name="T57" fmla="*/ 2147483647 h 38"/>
              <a:gd name="T58" fmla="*/ 2147483647 w 193"/>
              <a:gd name="T59" fmla="*/ 2147483647 h 38"/>
              <a:gd name="T60" fmla="*/ 0 w 193"/>
              <a:gd name="T61" fmla="*/ 2147483647 h 38"/>
              <a:gd name="T62" fmla="*/ 0 w 193"/>
              <a:gd name="T63" fmla="*/ 2147483647 h 38"/>
              <a:gd name="T64" fmla="*/ 2147483647 w 193"/>
              <a:gd name="T65" fmla="*/ 2147483647 h 38"/>
              <a:gd name="T66" fmla="*/ 2147483647 w 193"/>
              <a:gd name="T67" fmla="*/ 2147483647 h 38"/>
              <a:gd name="T68" fmla="*/ 2147483647 w 193"/>
              <a:gd name="T69" fmla="*/ 2147483647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3"/>
              <a:gd name="T106" fmla="*/ 0 h 38"/>
              <a:gd name="T107" fmla="*/ 193 w 193"/>
              <a:gd name="T108" fmla="*/ 38 h 3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6" name="Freeform 268"/>
          <p:cNvSpPr>
            <a:spLocks/>
          </p:cNvSpPr>
          <p:nvPr>
            <p:custDataLst>
              <p:tags r:id="rId195"/>
            </p:custDataLst>
          </p:nvPr>
        </p:nvSpPr>
        <p:spPr bwMode="auto">
          <a:xfrm>
            <a:off x="5536779" y="3312915"/>
            <a:ext cx="43533" cy="156270"/>
          </a:xfrm>
          <a:custGeom>
            <a:avLst/>
            <a:gdLst>
              <a:gd name="T0" fmla="*/ 2147483647 w 99"/>
              <a:gd name="T1" fmla="*/ 2147483647 h 301"/>
              <a:gd name="T2" fmla="*/ 2147483647 w 99"/>
              <a:gd name="T3" fmla="*/ 2147483647 h 301"/>
              <a:gd name="T4" fmla="*/ 2147483647 w 99"/>
              <a:gd name="T5" fmla="*/ 2147483647 h 301"/>
              <a:gd name="T6" fmla="*/ 2147483647 w 99"/>
              <a:gd name="T7" fmla="*/ 2147483647 h 301"/>
              <a:gd name="T8" fmla="*/ 2147483647 w 99"/>
              <a:gd name="T9" fmla="*/ 2147483647 h 301"/>
              <a:gd name="T10" fmla="*/ 2147483647 w 99"/>
              <a:gd name="T11" fmla="*/ 2147483647 h 301"/>
              <a:gd name="T12" fmla="*/ 2147483647 w 99"/>
              <a:gd name="T13" fmla="*/ 2147483647 h 301"/>
              <a:gd name="T14" fmla="*/ 2147483647 w 99"/>
              <a:gd name="T15" fmla="*/ 2147483647 h 301"/>
              <a:gd name="T16" fmla="*/ 2147483647 w 99"/>
              <a:gd name="T17" fmla="*/ 2147483647 h 301"/>
              <a:gd name="T18" fmla="*/ 2147483647 w 99"/>
              <a:gd name="T19" fmla="*/ 2147483647 h 301"/>
              <a:gd name="T20" fmla="*/ 2147483647 w 99"/>
              <a:gd name="T21" fmla="*/ 2147483647 h 301"/>
              <a:gd name="T22" fmla="*/ 2147483647 w 99"/>
              <a:gd name="T23" fmla="*/ 2147483647 h 301"/>
              <a:gd name="T24" fmla="*/ 2147483647 w 99"/>
              <a:gd name="T25" fmla="*/ 2147483647 h 301"/>
              <a:gd name="T26" fmla="*/ 2147483647 w 99"/>
              <a:gd name="T27" fmla="*/ 2147483647 h 301"/>
              <a:gd name="T28" fmla="*/ 2147483647 w 99"/>
              <a:gd name="T29" fmla="*/ 2147483647 h 301"/>
              <a:gd name="T30" fmla="*/ 2147483647 w 99"/>
              <a:gd name="T31" fmla="*/ 2147483647 h 301"/>
              <a:gd name="T32" fmla="*/ 2147483647 w 99"/>
              <a:gd name="T33" fmla="*/ 2147483647 h 301"/>
              <a:gd name="T34" fmla="*/ 2147483647 w 99"/>
              <a:gd name="T35" fmla="*/ 2147483647 h 301"/>
              <a:gd name="T36" fmla="*/ 2147483647 w 99"/>
              <a:gd name="T37" fmla="*/ 2147483647 h 301"/>
              <a:gd name="T38" fmla="*/ 2147483647 w 99"/>
              <a:gd name="T39" fmla="*/ 2147483647 h 301"/>
              <a:gd name="T40" fmla="*/ 2147483647 w 99"/>
              <a:gd name="T41" fmla="*/ 2147483647 h 301"/>
              <a:gd name="T42" fmla="*/ 2147483647 w 99"/>
              <a:gd name="T43" fmla="*/ 2147483647 h 301"/>
              <a:gd name="T44" fmla="*/ 2147483647 w 99"/>
              <a:gd name="T45" fmla="*/ 2147483647 h 301"/>
              <a:gd name="T46" fmla="*/ 2147483647 w 99"/>
              <a:gd name="T47" fmla="*/ 2147483647 h 301"/>
              <a:gd name="T48" fmla="*/ 2147483647 w 99"/>
              <a:gd name="T49" fmla="*/ 2147483647 h 301"/>
              <a:gd name="T50" fmla="*/ 2147483647 w 99"/>
              <a:gd name="T51" fmla="*/ 2147483647 h 301"/>
              <a:gd name="T52" fmla="*/ 2147483647 w 99"/>
              <a:gd name="T53" fmla="*/ 2147483647 h 301"/>
              <a:gd name="T54" fmla="*/ 2147483647 w 99"/>
              <a:gd name="T55" fmla="*/ 2147483647 h 301"/>
              <a:gd name="T56" fmla="*/ 0 w 99"/>
              <a:gd name="T57" fmla="*/ 2147483647 h 301"/>
              <a:gd name="T58" fmla="*/ 2147483647 w 99"/>
              <a:gd name="T59" fmla="*/ 2147483647 h 301"/>
              <a:gd name="T60" fmla="*/ 2147483647 w 99"/>
              <a:gd name="T61" fmla="*/ 0 h 301"/>
              <a:gd name="T62" fmla="*/ 2147483647 w 99"/>
              <a:gd name="T63" fmla="*/ 0 h 301"/>
              <a:gd name="T64" fmla="*/ 2147483647 w 99"/>
              <a:gd name="T65" fmla="*/ 0 h 301"/>
              <a:gd name="T66" fmla="*/ 2147483647 w 99"/>
              <a:gd name="T67" fmla="*/ 0 h 301"/>
              <a:gd name="T68" fmla="*/ 2147483647 w 99"/>
              <a:gd name="T69" fmla="*/ 2147483647 h 301"/>
              <a:gd name="T70" fmla="*/ 2147483647 w 99"/>
              <a:gd name="T71" fmla="*/ 2147483647 h 301"/>
              <a:gd name="T72" fmla="*/ 2147483647 w 99"/>
              <a:gd name="T73" fmla="*/ 2147483647 h 301"/>
              <a:gd name="T74" fmla="*/ 2147483647 w 99"/>
              <a:gd name="T75" fmla="*/ 2147483647 h 301"/>
              <a:gd name="T76" fmla="*/ 2147483647 w 99"/>
              <a:gd name="T77" fmla="*/ 2147483647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301"/>
              <a:gd name="T119" fmla="*/ 99 w 99"/>
              <a:gd name="T120" fmla="*/ 301 h 3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7" name="Freeform 269"/>
          <p:cNvSpPr>
            <a:spLocks/>
          </p:cNvSpPr>
          <p:nvPr>
            <p:custDataLst>
              <p:tags r:id="rId196"/>
            </p:custDataLst>
          </p:nvPr>
        </p:nvSpPr>
        <p:spPr bwMode="auto">
          <a:xfrm>
            <a:off x="5562452" y="3274963"/>
            <a:ext cx="75902" cy="188640"/>
          </a:xfrm>
          <a:custGeom>
            <a:avLst/>
            <a:gdLst>
              <a:gd name="T0" fmla="*/ 0 w 173"/>
              <a:gd name="T1" fmla="*/ 2147483647 h 357"/>
              <a:gd name="T2" fmla="*/ 2147483647 w 173"/>
              <a:gd name="T3" fmla="*/ 2147483647 h 357"/>
              <a:gd name="T4" fmla="*/ 2147483647 w 173"/>
              <a:gd name="T5" fmla="*/ 2147483647 h 357"/>
              <a:gd name="T6" fmla="*/ 2147483647 w 173"/>
              <a:gd name="T7" fmla="*/ 2147483647 h 357"/>
              <a:gd name="T8" fmla="*/ 2147483647 w 173"/>
              <a:gd name="T9" fmla="*/ 2147483647 h 357"/>
              <a:gd name="T10" fmla="*/ 2147483647 w 173"/>
              <a:gd name="T11" fmla="*/ 2147483647 h 357"/>
              <a:gd name="T12" fmla="*/ 2147483647 w 173"/>
              <a:gd name="T13" fmla="*/ 2147483647 h 357"/>
              <a:gd name="T14" fmla="*/ 2147483647 w 173"/>
              <a:gd name="T15" fmla="*/ 0 h 357"/>
              <a:gd name="T16" fmla="*/ 2147483647 w 173"/>
              <a:gd name="T17" fmla="*/ 2147483647 h 357"/>
              <a:gd name="T18" fmla="*/ 2147483647 w 173"/>
              <a:gd name="T19" fmla="*/ 2147483647 h 357"/>
              <a:gd name="T20" fmla="*/ 2147483647 w 173"/>
              <a:gd name="T21" fmla="*/ 2147483647 h 357"/>
              <a:gd name="T22" fmla="*/ 2147483647 w 173"/>
              <a:gd name="T23" fmla="*/ 2147483647 h 357"/>
              <a:gd name="T24" fmla="*/ 2147483647 w 173"/>
              <a:gd name="T25" fmla="*/ 2147483647 h 357"/>
              <a:gd name="T26" fmla="*/ 2147483647 w 173"/>
              <a:gd name="T27" fmla="*/ 2147483647 h 357"/>
              <a:gd name="T28" fmla="*/ 2147483647 w 173"/>
              <a:gd name="T29" fmla="*/ 2147483647 h 357"/>
              <a:gd name="T30" fmla="*/ 2147483647 w 173"/>
              <a:gd name="T31" fmla="*/ 2147483647 h 357"/>
              <a:gd name="T32" fmla="*/ 2147483647 w 173"/>
              <a:gd name="T33" fmla="*/ 2147483647 h 357"/>
              <a:gd name="T34" fmla="*/ 2147483647 w 173"/>
              <a:gd name="T35" fmla="*/ 2147483647 h 357"/>
              <a:gd name="T36" fmla="*/ 2147483647 w 173"/>
              <a:gd name="T37" fmla="*/ 2147483647 h 357"/>
              <a:gd name="T38" fmla="*/ 2147483647 w 173"/>
              <a:gd name="T39" fmla="*/ 2147483647 h 357"/>
              <a:gd name="T40" fmla="*/ 2147483647 w 173"/>
              <a:gd name="T41" fmla="*/ 2147483647 h 357"/>
              <a:gd name="T42" fmla="*/ 2147483647 w 173"/>
              <a:gd name="T43" fmla="*/ 2147483647 h 357"/>
              <a:gd name="T44" fmla="*/ 2147483647 w 173"/>
              <a:gd name="T45" fmla="*/ 2147483647 h 357"/>
              <a:gd name="T46" fmla="*/ 2147483647 w 173"/>
              <a:gd name="T47" fmla="*/ 2147483647 h 357"/>
              <a:gd name="T48" fmla="*/ 2147483647 w 173"/>
              <a:gd name="T49" fmla="*/ 2147483647 h 357"/>
              <a:gd name="T50" fmla="*/ 2147483647 w 173"/>
              <a:gd name="T51" fmla="*/ 2147483647 h 357"/>
              <a:gd name="T52" fmla="*/ 2147483647 w 173"/>
              <a:gd name="T53" fmla="*/ 2147483647 h 357"/>
              <a:gd name="T54" fmla="*/ 2147483647 w 173"/>
              <a:gd name="T55" fmla="*/ 2147483647 h 357"/>
              <a:gd name="T56" fmla="*/ 2147483647 w 173"/>
              <a:gd name="T57" fmla="*/ 2147483647 h 357"/>
              <a:gd name="T58" fmla="*/ 2147483647 w 173"/>
              <a:gd name="T59" fmla="*/ 2147483647 h 357"/>
              <a:gd name="T60" fmla="*/ 2147483647 w 173"/>
              <a:gd name="T61" fmla="*/ 2147483647 h 357"/>
              <a:gd name="T62" fmla="*/ 2147483647 w 173"/>
              <a:gd name="T63" fmla="*/ 2147483647 h 357"/>
              <a:gd name="T64" fmla="*/ 2147483647 w 173"/>
              <a:gd name="T65" fmla="*/ 2147483647 h 357"/>
              <a:gd name="T66" fmla="*/ 2147483647 w 173"/>
              <a:gd name="T67" fmla="*/ 2147483647 h 357"/>
              <a:gd name="T68" fmla="*/ 2147483647 w 173"/>
              <a:gd name="T69" fmla="*/ 2147483647 h 357"/>
              <a:gd name="T70" fmla="*/ 2147483647 w 173"/>
              <a:gd name="T71" fmla="*/ 2147483647 h 357"/>
              <a:gd name="T72" fmla="*/ 2147483647 w 173"/>
              <a:gd name="T73" fmla="*/ 2147483647 h 357"/>
              <a:gd name="T74" fmla="*/ 2147483647 w 173"/>
              <a:gd name="T75" fmla="*/ 2147483647 h 357"/>
              <a:gd name="T76" fmla="*/ 2147483647 w 173"/>
              <a:gd name="T77" fmla="*/ 2147483647 h 357"/>
              <a:gd name="T78" fmla="*/ 2147483647 w 173"/>
              <a:gd name="T79" fmla="*/ 2147483647 h 357"/>
              <a:gd name="T80" fmla="*/ 2147483647 w 173"/>
              <a:gd name="T81" fmla="*/ 2147483647 h 357"/>
              <a:gd name="T82" fmla="*/ 2147483647 w 173"/>
              <a:gd name="T83" fmla="*/ 2147483647 h 357"/>
              <a:gd name="T84" fmla="*/ 2147483647 w 173"/>
              <a:gd name="T85" fmla="*/ 2147483647 h 357"/>
              <a:gd name="T86" fmla="*/ 2147483647 w 173"/>
              <a:gd name="T87" fmla="*/ 2147483647 h 357"/>
              <a:gd name="T88" fmla="*/ 2147483647 w 173"/>
              <a:gd name="T89" fmla="*/ 2147483647 h 357"/>
              <a:gd name="T90" fmla="*/ 2147483647 w 173"/>
              <a:gd name="T91" fmla="*/ 2147483647 h 357"/>
              <a:gd name="T92" fmla="*/ 2147483647 w 173"/>
              <a:gd name="T93" fmla="*/ 2147483647 h 357"/>
              <a:gd name="T94" fmla="*/ 2147483647 w 173"/>
              <a:gd name="T95" fmla="*/ 2147483647 h 357"/>
              <a:gd name="T96" fmla="*/ 2147483647 w 173"/>
              <a:gd name="T97" fmla="*/ 2147483647 h 357"/>
              <a:gd name="T98" fmla="*/ 2147483647 w 173"/>
              <a:gd name="T99" fmla="*/ 2147483647 h 357"/>
              <a:gd name="T100" fmla="*/ 2147483647 w 173"/>
              <a:gd name="T101" fmla="*/ 2147483647 h 357"/>
              <a:gd name="T102" fmla="*/ 2147483647 w 173"/>
              <a:gd name="T103" fmla="*/ 2147483647 h 357"/>
              <a:gd name="T104" fmla="*/ 2147483647 w 173"/>
              <a:gd name="T105" fmla="*/ 2147483647 h 357"/>
              <a:gd name="T106" fmla="*/ 2147483647 w 173"/>
              <a:gd name="T107" fmla="*/ 2147483647 h 357"/>
              <a:gd name="T108" fmla="*/ 2147483647 w 173"/>
              <a:gd name="T109" fmla="*/ 2147483647 h 357"/>
              <a:gd name="T110" fmla="*/ 2147483647 w 173"/>
              <a:gd name="T111" fmla="*/ 2147483647 h 357"/>
              <a:gd name="T112" fmla="*/ 2147483647 w 173"/>
              <a:gd name="T113" fmla="*/ 2147483647 h 357"/>
              <a:gd name="T114" fmla="*/ 2147483647 w 173"/>
              <a:gd name="T115" fmla="*/ 2147483647 h 357"/>
              <a:gd name="T116" fmla="*/ 2147483647 w 173"/>
              <a:gd name="T117" fmla="*/ 2147483647 h 357"/>
              <a:gd name="T118" fmla="*/ 0 w 173"/>
              <a:gd name="T119" fmla="*/ 2147483647 h 357"/>
              <a:gd name="T120" fmla="*/ 0 w 173"/>
              <a:gd name="T121" fmla="*/ 2147483647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3"/>
              <a:gd name="T184" fmla="*/ 0 h 357"/>
              <a:gd name="T185" fmla="*/ 173 w 173"/>
              <a:gd name="T186" fmla="*/ 357 h 35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8" name="Freeform 270"/>
          <p:cNvSpPr>
            <a:spLocks/>
          </p:cNvSpPr>
          <p:nvPr>
            <p:custDataLst>
              <p:tags r:id="rId197"/>
            </p:custDataLst>
          </p:nvPr>
        </p:nvSpPr>
        <p:spPr bwMode="auto">
          <a:xfrm>
            <a:off x="6291337" y="4480471"/>
            <a:ext cx="25673" cy="60275"/>
          </a:xfrm>
          <a:custGeom>
            <a:avLst/>
            <a:gdLst>
              <a:gd name="T0" fmla="*/ 2147483647 w 50"/>
              <a:gd name="T1" fmla="*/ 0 h 74"/>
              <a:gd name="T2" fmla="*/ 2147483647 w 50"/>
              <a:gd name="T3" fmla="*/ 2147483647 h 74"/>
              <a:gd name="T4" fmla="*/ 2147483647 w 50"/>
              <a:gd name="T5" fmla="*/ 2147483647 h 74"/>
              <a:gd name="T6" fmla="*/ 0 w 50"/>
              <a:gd name="T7" fmla="*/ 2147483647 h 74"/>
              <a:gd name="T8" fmla="*/ 0 w 50"/>
              <a:gd name="T9" fmla="*/ 2147483647 h 74"/>
              <a:gd name="T10" fmla="*/ 0 w 50"/>
              <a:gd name="T11" fmla="*/ 2147483647 h 74"/>
              <a:gd name="T12" fmla="*/ 2147483647 w 50"/>
              <a:gd name="T13" fmla="*/ 2147483647 h 74"/>
              <a:gd name="T14" fmla="*/ 2147483647 w 50"/>
              <a:gd name="T15" fmla="*/ 2147483647 h 74"/>
              <a:gd name="T16" fmla="*/ 2147483647 w 50"/>
              <a:gd name="T17" fmla="*/ 2147483647 h 74"/>
              <a:gd name="T18" fmla="*/ 2147483647 w 50"/>
              <a:gd name="T19" fmla="*/ 2147483647 h 74"/>
              <a:gd name="T20" fmla="*/ 2147483647 w 50"/>
              <a:gd name="T21" fmla="*/ 2147483647 h 74"/>
              <a:gd name="T22" fmla="*/ 2147483647 w 50"/>
              <a:gd name="T23" fmla="*/ 2147483647 h 74"/>
              <a:gd name="T24" fmla="*/ 2147483647 w 50"/>
              <a:gd name="T25" fmla="*/ 2147483647 h 74"/>
              <a:gd name="T26" fmla="*/ 2147483647 w 50"/>
              <a:gd name="T27" fmla="*/ 0 h 74"/>
              <a:gd name="T28" fmla="*/ 2147483647 w 50"/>
              <a:gd name="T29" fmla="*/ 0 h 74"/>
              <a:gd name="T30" fmla="*/ 2147483647 w 50"/>
              <a:gd name="T31" fmla="*/ 0 h 74"/>
              <a:gd name="T32" fmla="*/ 2147483647 w 50"/>
              <a:gd name="T33" fmla="*/ 0 h 74"/>
              <a:gd name="T34" fmla="*/ 2147483647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74"/>
              <a:gd name="T56" fmla="*/ 50 w 50"/>
              <a:gd name="T57" fmla="*/ 74 h 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59" name="Freeform 271"/>
          <p:cNvSpPr>
            <a:spLocks/>
          </p:cNvSpPr>
          <p:nvPr>
            <p:custDataLst>
              <p:tags r:id="rId198"/>
            </p:custDataLst>
          </p:nvPr>
        </p:nvSpPr>
        <p:spPr bwMode="auto">
          <a:xfrm>
            <a:off x="6186413" y="4576466"/>
            <a:ext cx="62508" cy="56927"/>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98"/>
              <a:gd name="T125" fmla="*/ 135 w 135"/>
              <a:gd name="T126" fmla="*/ 98 h 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0" name="Freeform 272"/>
          <p:cNvSpPr>
            <a:spLocks/>
          </p:cNvSpPr>
          <p:nvPr>
            <p:custDataLst>
              <p:tags r:id="rId199"/>
            </p:custDataLst>
          </p:nvPr>
        </p:nvSpPr>
        <p:spPr bwMode="auto">
          <a:xfrm>
            <a:off x="8404324" y="2290465"/>
            <a:ext cx="120551" cy="171896"/>
          </a:xfrm>
          <a:custGeom>
            <a:avLst/>
            <a:gdLst>
              <a:gd name="T0" fmla="*/ 2147483647 w 266"/>
              <a:gd name="T1" fmla="*/ 2147483647 h 326"/>
              <a:gd name="T2" fmla="*/ 2147483647 w 266"/>
              <a:gd name="T3" fmla="*/ 2147483647 h 326"/>
              <a:gd name="T4" fmla="*/ 2147483647 w 266"/>
              <a:gd name="T5" fmla="*/ 2147483647 h 326"/>
              <a:gd name="T6" fmla="*/ 2147483647 w 266"/>
              <a:gd name="T7" fmla="*/ 2147483647 h 326"/>
              <a:gd name="T8" fmla="*/ 2147483647 w 266"/>
              <a:gd name="T9" fmla="*/ 2147483647 h 326"/>
              <a:gd name="T10" fmla="*/ 2147483647 w 266"/>
              <a:gd name="T11" fmla="*/ 2147483647 h 326"/>
              <a:gd name="T12" fmla="*/ 2147483647 w 266"/>
              <a:gd name="T13" fmla="*/ 2147483647 h 326"/>
              <a:gd name="T14" fmla="*/ 2147483647 w 266"/>
              <a:gd name="T15" fmla="*/ 2147483647 h 326"/>
              <a:gd name="T16" fmla="*/ 2147483647 w 266"/>
              <a:gd name="T17" fmla="*/ 2147483647 h 326"/>
              <a:gd name="T18" fmla="*/ 2147483647 w 266"/>
              <a:gd name="T19" fmla="*/ 2147483647 h 326"/>
              <a:gd name="T20" fmla="*/ 2147483647 w 266"/>
              <a:gd name="T21" fmla="*/ 2147483647 h 326"/>
              <a:gd name="T22" fmla="*/ 2147483647 w 266"/>
              <a:gd name="T23" fmla="*/ 2147483647 h 326"/>
              <a:gd name="T24" fmla="*/ 2147483647 w 266"/>
              <a:gd name="T25" fmla="*/ 2147483647 h 326"/>
              <a:gd name="T26" fmla="*/ 2147483647 w 266"/>
              <a:gd name="T27" fmla="*/ 2147483647 h 326"/>
              <a:gd name="T28" fmla="*/ 2147483647 w 266"/>
              <a:gd name="T29" fmla="*/ 2147483647 h 326"/>
              <a:gd name="T30" fmla="*/ 2147483647 w 266"/>
              <a:gd name="T31" fmla="*/ 2147483647 h 326"/>
              <a:gd name="T32" fmla="*/ 2147483647 w 266"/>
              <a:gd name="T33" fmla="*/ 2147483647 h 326"/>
              <a:gd name="T34" fmla="*/ 2147483647 w 266"/>
              <a:gd name="T35" fmla="*/ 2147483647 h 326"/>
              <a:gd name="T36" fmla="*/ 2147483647 w 266"/>
              <a:gd name="T37" fmla="*/ 2147483647 h 326"/>
              <a:gd name="T38" fmla="*/ 2147483647 w 266"/>
              <a:gd name="T39" fmla="*/ 2147483647 h 326"/>
              <a:gd name="T40" fmla="*/ 2147483647 w 266"/>
              <a:gd name="T41" fmla="*/ 2147483647 h 326"/>
              <a:gd name="T42" fmla="*/ 2147483647 w 266"/>
              <a:gd name="T43" fmla="*/ 2147483647 h 326"/>
              <a:gd name="T44" fmla="*/ 2147483647 w 266"/>
              <a:gd name="T45" fmla="*/ 2147483647 h 326"/>
              <a:gd name="T46" fmla="*/ 2147483647 w 266"/>
              <a:gd name="T47" fmla="*/ 2147483647 h 326"/>
              <a:gd name="T48" fmla="*/ 2147483647 w 266"/>
              <a:gd name="T49" fmla="*/ 2147483647 h 326"/>
              <a:gd name="T50" fmla="*/ 2147483647 w 266"/>
              <a:gd name="T51" fmla="*/ 2147483647 h 326"/>
              <a:gd name="T52" fmla="*/ 2147483647 w 266"/>
              <a:gd name="T53" fmla="*/ 2147483647 h 326"/>
              <a:gd name="T54" fmla="*/ 2147483647 w 266"/>
              <a:gd name="T55" fmla="*/ 2147483647 h 326"/>
              <a:gd name="T56" fmla="*/ 2147483647 w 266"/>
              <a:gd name="T57" fmla="*/ 2147483647 h 326"/>
              <a:gd name="T58" fmla="*/ 2147483647 w 266"/>
              <a:gd name="T59" fmla="*/ 2147483647 h 326"/>
              <a:gd name="T60" fmla="*/ 2147483647 w 266"/>
              <a:gd name="T61" fmla="*/ 2147483647 h 326"/>
              <a:gd name="T62" fmla="*/ 2147483647 w 266"/>
              <a:gd name="T63" fmla="*/ 2147483647 h 326"/>
              <a:gd name="T64" fmla="*/ 2147483647 w 266"/>
              <a:gd name="T65" fmla="*/ 2147483647 h 326"/>
              <a:gd name="T66" fmla="*/ 2147483647 w 266"/>
              <a:gd name="T67" fmla="*/ 2147483647 h 326"/>
              <a:gd name="T68" fmla="*/ 2147483647 w 266"/>
              <a:gd name="T69" fmla="*/ 2147483647 h 326"/>
              <a:gd name="T70" fmla="*/ 2147483647 w 266"/>
              <a:gd name="T71" fmla="*/ 2147483647 h 326"/>
              <a:gd name="T72" fmla="*/ 2147483647 w 266"/>
              <a:gd name="T73" fmla="*/ 2147483647 h 326"/>
              <a:gd name="T74" fmla="*/ 2147483647 w 266"/>
              <a:gd name="T75" fmla="*/ 2147483647 h 326"/>
              <a:gd name="T76" fmla="*/ 2147483647 w 266"/>
              <a:gd name="T77" fmla="*/ 2147483647 h 326"/>
              <a:gd name="T78" fmla="*/ 2147483647 w 266"/>
              <a:gd name="T79" fmla="*/ 2147483647 h 326"/>
              <a:gd name="T80" fmla="*/ 2147483647 w 266"/>
              <a:gd name="T81" fmla="*/ 2147483647 h 326"/>
              <a:gd name="T82" fmla="*/ 2147483647 w 266"/>
              <a:gd name="T83" fmla="*/ 2147483647 h 326"/>
              <a:gd name="T84" fmla="*/ 2147483647 w 266"/>
              <a:gd name="T85" fmla="*/ 2147483647 h 326"/>
              <a:gd name="T86" fmla="*/ 2147483647 w 266"/>
              <a:gd name="T87" fmla="*/ 2147483647 h 326"/>
              <a:gd name="T88" fmla="*/ 2147483647 w 266"/>
              <a:gd name="T89" fmla="*/ 2147483647 h 326"/>
              <a:gd name="T90" fmla="*/ 2147483647 w 266"/>
              <a:gd name="T91" fmla="*/ 2147483647 h 326"/>
              <a:gd name="T92" fmla="*/ 2147483647 w 266"/>
              <a:gd name="T93" fmla="*/ 2147483647 h 326"/>
              <a:gd name="T94" fmla="*/ 2147483647 w 266"/>
              <a:gd name="T95" fmla="*/ 2147483647 h 326"/>
              <a:gd name="T96" fmla="*/ 2147483647 w 266"/>
              <a:gd name="T97" fmla="*/ 2147483647 h 326"/>
              <a:gd name="T98" fmla="*/ 2147483647 w 266"/>
              <a:gd name="T99" fmla="*/ 2147483647 h 326"/>
              <a:gd name="T100" fmla="*/ 2147483647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6"/>
              <a:gd name="T154" fmla="*/ 0 h 326"/>
              <a:gd name="T155" fmla="*/ 266 w 266"/>
              <a:gd name="T156" fmla="*/ 326 h 3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1" name="Freeform 273"/>
          <p:cNvSpPr>
            <a:spLocks/>
          </p:cNvSpPr>
          <p:nvPr>
            <p:custDataLst>
              <p:tags r:id="rId200"/>
            </p:custDataLst>
          </p:nvPr>
        </p:nvSpPr>
        <p:spPr bwMode="auto">
          <a:xfrm>
            <a:off x="7475637" y="2704579"/>
            <a:ext cx="206500" cy="123899"/>
          </a:xfrm>
          <a:custGeom>
            <a:avLst/>
            <a:gdLst>
              <a:gd name="T0" fmla="*/ 2147483647 w 471"/>
              <a:gd name="T1" fmla="*/ 0 h 237"/>
              <a:gd name="T2" fmla="*/ 2147483647 w 471"/>
              <a:gd name="T3" fmla="*/ 2147483647 h 237"/>
              <a:gd name="T4" fmla="*/ 2147483647 w 471"/>
              <a:gd name="T5" fmla="*/ 2147483647 h 237"/>
              <a:gd name="T6" fmla="*/ 2147483647 w 471"/>
              <a:gd name="T7" fmla="*/ 2147483647 h 237"/>
              <a:gd name="T8" fmla="*/ 2147483647 w 471"/>
              <a:gd name="T9" fmla="*/ 2147483647 h 237"/>
              <a:gd name="T10" fmla="*/ 2147483647 w 471"/>
              <a:gd name="T11" fmla="*/ 2147483647 h 237"/>
              <a:gd name="T12" fmla="*/ 2147483647 w 471"/>
              <a:gd name="T13" fmla="*/ 2147483647 h 237"/>
              <a:gd name="T14" fmla="*/ 2147483647 w 471"/>
              <a:gd name="T15" fmla="*/ 2147483647 h 237"/>
              <a:gd name="T16" fmla="*/ 2147483647 w 471"/>
              <a:gd name="T17" fmla="*/ 2147483647 h 237"/>
              <a:gd name="T18" fmla="*/ 2147483647 w 471"/>
              <a:gd name="T19" fmla="*/ 2147483647 h 237"/>
              <a:gd name="T20" fmla="*/ 2147483647 w 471"/>
              <a:gd name="T21" fmla="*/ 2147483647 h 237"/>
              <a:gd name="T22" fmla="*/ 2147483647 w 471"/>
              <a:gd name="T23" fmla="*/ 2147483647 h 237"/>
              <a:gd name="T24" fmla="*/ 2147483647 w 471"/>
              <a:gd name="T25" fmla="*/ 2147483647 h 237"/>
              <a:gd name="T26" fmla="*/ 2147483647 w 471"/>
              <a:gd name="T27" fmla="*/ 2147483647 h 237"/>
              <a:gd name="T28" fmla="*/ 2147483647 w 471"/>
              <a:gd name="T29" fmla="*/ 2147483647 h 237"/>
              <a:gd name="T30" fmla="*/ 2147483647 w 471"/>
              <a:gd name="T31" fmla="*/ 2147483647 h 237"/>
              <a:gd name="T32" fmla="*/ 2147483647 w 471"/>
              <a:gd name="T33" fmla="*/ 2147483647 h 237"/>
              <a:gd name="T34" fmla="*/ 2147483647 w 471"/>
              <a:gd name="T35" fmla="*/ 2147483647 h 237"/>
              <a:gd name="T36" fmla="*/ 2147483647 w 471"/>
              <a:gd name="T37" fmla="*/ 2147483647 h 237"/>
              <a:gd name="T38" fmla="*/ 2147483647 w 471"/>
              <a:gd name="T39" fmla="*/ 2147483647 h 237"/>
              <a:gd name="T40" fmla="*/ 2147483647 w 471"/>
              <a:gd name="T41" fmla="*/ 2147483647 h 237"/>
              <a:gd name="T42" fmla="*/ 2147483647 w 471"/>
              <a:gd name="T43" fmla="*/ 2147483647 h 237"/>
              <a:gd name="T44" fmla="*/ 2147483647 w 471"/>
              <a:gd name="T45" fmla="*/ 2147483647 h 237"/>
              <a:gd name="T46" fmla="*/ 2147483647 w 471"/>
              <a:gd name="T47" fmla="*/ 2147483647 h 237"/>
              <a:gd name="T48" fmla="*/ 2147483647 w 471"/>
              <a:gd name="T49" fmla="*/ 2147483647 h 237"/>
              <a:gd name="T50" fmla="*/ 2147483647 w 471"/>
              <a:gd name="T51" fmla="*/ 2147483647 h 237"/>
              <a:gd name="T52" fmla="*/ 2147483647 w 471"/>
              <a:gd name="T53" fmla="*/ 2147483647 h 237"/>
              <a:gd name="T54" fmla="*/ 2147483647 w 471"/>
              <a:gd name="T55" fmla="*/ 2147483647 h 237"/>
              <a:gd name="T56" fmla="*/ 2147483647 w 471"/>
              <a:gd name="T57" fmla="*/ 2147483647 h 237"/>
              <a:gd name="T58" fmla="*/ 2147483647 w 471"/>
              <a:gd name="T59" fmla="*/ 2147483647 h 237"/>
              <a:gd name="T60" fmla="*/ 2147483647 w 471"/>
              <a:gd name="T61" fmla="*/ 2147483647 h 237"/>
              <a:gd name="T62" fmla="*/ 2147483647 w 471"/>
              <a:gd name="T63" fmla="*/ 2147483647 h 237"/>
              <a:gd name="T64" fmla="*/ 2147483647 w 471"/>
              <a:gd name="T65" fmla="*/ 2147483647 h 237"/>
              <a:gd name="T66" fmla="*/ 2147483647 w 471"/>
              <a:gd name="T67" fmla="*/ 2147483647 h 237"/>
              <a:gd name="T68" fmla="*/ 2147483647 w 471"/>
              <a:gd name="T69" fmla="*/ 2147483647 h 237"/>
              <a:gd name="T70" fmla="*/ 2147483647 w 471"/>
              <a:gd name="T71" fmla="*/ 2147483647 h 237"/>
              <a:gd name="T72" fmla="*/ 2147483647 w 471"/>
              <a:gd name="T73" fmla="*/ 2147483647 h 237"/>
              <a:gd name="T74" fmla="*/ 214748364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1"/>
              <a:gd name="T115" fmla="*/ 0 h 237"/>
              <a:gd name="T116" fmla="*/ 471 w 471"/>
              <a:gd name="T117" fmla="*/ 237 h 23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FFFF00"/>
          </a:solidFill>
          <a:ln w="9525" cmpd="sng">
            <a:solidFill>
              <a:srgbClr val="FFFFFF"/>
            </a:solidFill>
            <a:prstDash val="solid"/>
            <a:round/>
            <a:headEnd/>
            <a:tailEnd/>
          </a:ln>
        </p:spPr>
        <p:txBody>
          <a:bodyPr lIns="91409" tIns="45705" rIns="91409" bIns="45705"/>
          <a:lstStyle/>
          <a:p>
            <a:endParaRPr lang="en-US" sz="1266" dirty="0"/>
          </a:p>
        </p:txBody>
      </p:sp>
      <p:sp>
        <p:nvSpPr>
          <p:cNvPr id="15562" name="Freeform 274"/>
          <p:cNvSpPr>
            <a:spLocks/>
          </p:cNvSpPr>
          <p:nvPr>
            <p:custDataLst>
              <p:tags r:id="rId201"/>
            </p:custDataLst>
          </p:nvPr>
        </p:nvSpPr>
        <p:spPr bwMode="auto">
          <a:xfrm>
            <a:off x="7691067" y="2760390"/>
            <a:ext cx="73670" cy="65856"/>
          </a:xfrm>
          <a:custGeom>
            <a:avLst/>
            <a:gdLst>
              <a:gd name="T0" fmla="*/ 2147483647 w 167"/>
              <a:gd name="T1" fmla="*/ 2147483647 h 123"/>
              <a:gd name="T2" fmla="*/ 2147483647 w 167"/>
              <a:gd name="T3" fmla="*/ 2147483647 h 123"/>
              <a:gd name="T4" fmla="*/ 2147483647 w 167"/>
              <a:gd name="T5" fmla="*/ 2147483647 h 123"/>
              <a:gd name="T6" fmla="*/ 2147483647 w 167"/>
              <a:gd name="T7" fmla="*/ 2147483647 h 123"/>
              <a:gd name="T8" fmla="*/ 2147483647 w 167"/>
              <a:gd name="T9" fmla="*/ 2147483647 h 123"/>
              <a:gd name="T10" fmla="*/ 2147483647 w 167"/>
              <a:gd name="T11" fmla="*/ 2147483647 h 123"/>
              <a:gd name="T12" fmla="*/ 2147483647 w 167"/>
              <a:gd name="T13" fmla="*/ 2147483647 h 123"/>
              <a:gd name="T14" fmla="*/ 2147483647 w 167"/>
              <a:gd name="T15" fmla="*/ 2147483647 h 123"/>
              <a:gd name="T16" fmla="*/ 2147483647 w 167"/>
              <a:gd name="T17" fmla="*/ 2147483647 h 123"/>
              <a:gd name="T18" fmla="*/ 2147483647 w 167"/>
              <a:gd name="T19" fmla="*/ 2147483647 h 123"/>
              <a:gd name="T20" fmla="*/ 2147483647 w 167"/>
              <a:gd name="T21" fmla="*/ 2147483647 h 123"/>
              <a:gd name="T22" fmla="*/ 2147483647 w 167"/>
              <a:gd name="T23" fmla="*/ 2147483647 h 123"/>
              <a:gd name="T24" fmla="*/ 2147483647 w 167"/>
              <a:gd name="T25" fmla="*/ 2147483647 h 123"/>
              <a:gd name="T26" fmla="*/ 2147483647 w 167"/>
              <a:gd name="T27" fmla="*/ 2147483647 h 123"/>
              <a:gd name="T28" fmla="*/ 2147483647 w 167"/>
              <a:gd name="T29" fmla="*/ 2147483647 h 123"/>
              <a:gd name="T30" fmla="*/ 2147483647 w 167"/>
              <a:gd name="T31" fmla="*/ 2147483647 h 123"/>
              <a:gd name="T32" fmla="*/ 2147483647 w 167"/>
              <a:gd name="T33" fmla="*/ 2147483647 h 123"/>
              <a:gd name="T34" fmla="*/ 2147483647 w 167"/>
              <a:gd name="T35" fmla="*/ 2147483647 h 123"/>
              <a:gd name="T36" fmla="*/ 2147483647 w 167"/>
              <a:gd name="T37" fmla="*/ 2147483647 h 123"/>
              <a:gd name="T38" fmla="*/ 2147483647 w 167"/>
              <a:gd name="T39" fmla="*/ 2147483647 h 123"/>
              <a:gd name="T40" fmla="*/ 2147483647 w 167"/>
              <a:gd name="T41" fmla="*/ 2147483647 h 123"/>
              <a:gd name="T42" fmla="*/ 2147483647 w 167"/>
              <a:gd name="T43" fmla="*/ 2147483647 h 123"/>
              <a:gd name="T44" fmla="*/ 2147483647 w 167"/>
              <a:gd name="T45" fmla="*/ 2147483647 h 123"/>
              <a:gd name="T46" fmla="*/ 2147483647 w 167"/>
              <a:gd name="T47" fmla="*/ 2147483647 h 123"/>
              <a:gd name="T48" fmla="*/ 0 w 167"/>
              <a:gd name="T49" fmla="*/ 2147483647 h 123"/>
              <a:gd name="T50" fmla="*/ 2147483647 w 167"/>
              <a:gd name="T51" fmla="*/ 2147483647 h 123"/>
              <a:gd name="T52" fmla="*/ 2147483647 w 167"/>
              <a:gd name="T53" fmla="*/ 2147483647 h 123"/>
              <a:gd name="T54" fmla="*/ 2147483647 w 167"/>
              <a:gd name="T55" fmla="*/ 2147483647 h 123"/>
              <a:gd name="T56" fmla="*/ 2147483647 w 167"/>
              <a:gd name="T57" fmla="*/ 2147483647 h 123"/>
              <a:gd name="T58" fmla="*/ 2147483647 w 167"/>
              <a:gd name="T59" fmla="*/ 2147483647 h 123"/>
              <a:gd name="T60" fmla="*/ 2147483647 w 167"/>
              <a:gd name="T61" fmla="*/ 2147483647 h 123"/>
              <a:gd name="T62" fmla="*/ 2147483647 w 167"/>
              <a:gd name="T63" fmla="*/ 2147483647 h 123"/>
              <a:gd name="T64" fmla="*/ 2147483647 w 167"/>
              <a:gd name="T65" fmla="*/ 2147483647 h 123"/>
              <a:gd name="T66" fmla="*/ 2147483647 w 167"/>
              <a:gd name="T67" fmla="*/ 2147483647 h 123"/>
              <a:gd name="T68" fmla="*/ 2147483647 w 167"/>
              <a:gd name="T69" fmla="*/ 2147483647 h 123"/>
              <a:gd name="T70" fmla="*/ 2147483647 w 167"/>
              <a:gd name="T71" fmla="*/ 2147483647 h 123"/>
              <a:gd name="T72" fmla="*/ 2147483647 w 167"/>
              <a:gd name="T73" fmla="*/ 0 h 123"/>
              <a:gd name="T74" fmla="*/ 2147483647 w 167"/>
              <a:gd name="T75" fmla="*/ 2147483647 h 123"/>
              <a:gd name="T76" fmla="*/ 2147483647 w 167"/>
              <a:gd name="T77" fmla="*/ 2147483647 h 123"/>
              <a:gd name="T78" fmla="*/ 2147483647 w 167"/>
              <a:gd name="T79" fmla="*/ 2147483647 h 123"/>
              <a:gd name="T80" fmla="*/ 2147483647 w 167"/>
              <a:gd name="T81" fmla="*/ 2147483647 h 123"/>
              <a:gd name="T82" fmla="*/ 2147483647 w 167"/>
              <a:gd name="T83" fmla="*/ 2147483647 h 123"/>
              <a:gd name="T84" fmla="*/ 2147483647 w 167"/>
              <a:gd name="T85" fmla="*/ 2147483647 h 123"/>
              <a:gd name="T86" fmla="*/ 2147483647 w 167"/>
              <a:gd name="T87" fmla="*/ 2147483647 h 123"/>
              <a:gd name="T88" fmla="*/ 2147483647 w 167"/>
              <a:gd name="T89" fmla="*/ 2147483647 h 123"/>
              <a:gd name="T90" fmla="*/ 2147483647 w 167"/>
              <a:gd name="T91" fmla="*/ 2147483647 h 123"/>
              <a:gd name="T92" fmla="*/ 2147483647 w 167"/>
              <a:gd name="T93" fmla="*/ 2147483647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7"/>
              <a:gd name="T142" fmla="*/ 0 h 123"/>
              <a:gd name="T143" fmla="*/ 167 w 167"/>
              <a:gd name="T144" fmla="*/ 123 h 12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3" name="Freeform 275"/>
          <p:cNvSpPr>
            <a:spLocks/>
          </p:cNvSpPr>
          <p:nvPr>
            <p:custDataLst>
              <p:tags r:id="rId202"/>
            </p:custDataLst>
          </p:nvPr>
        </p:nvSpPr>
        <p:spPr bwMode="auto">
          <a:xfrm>
            <a:off x="7682136" y="2831828"/>
            <a:ext cx="132829" cy="167432"/>
          </a:xfrm>
          <a:custGeom>
            <a:avLst/>
            <a:gdLst>
              <a:gd name="T0" fmla="*/ 2147483647 w 306"/>
              <a:gd name="T1" fmla="*/ 2147483647 h 321"/>
              <a:gd name="T2" fmla="*/ 2147483647 w 306"/>
              <a:gd name="T3" fmla="*/ 2147483647 h 321"/>
              <a:gd name="T4" fmla="*/ 2147483647 w 306"/>
              <a:gd name="T5" fmla="*/ 2147483647 h 321"/>
              <a:gd name="T6" fmla="*/ 2147483647 w 306"/>
              <a:gd name="T7" fmla="*/ 2147483647 h 321"/>
              <a:gd name="T8" fmla="*/ 2147483647 w 306"/>
              <a:gd name="T9" fmla="*/ 2147483647 h 321"/>
              <a:gd name="T10" fmla="*/ 2147483647 w 306"/>
              <a:gd name="T11" fmla="*/ 2147483647 h 321"/>
              <a:gd name="T12" fmla="*/ 2147483647 w 306"/>
              <a:gd name="T13" fmla="*/ 2147483647 h 321"/>
              <a:gd name="T14" fmla="*/ 2147483647 w 306"/>
              <a:gd name="T15" fmla="*/ 2147483647 h 321"/>
              <a:gd name="T16" fmla="*/ 2147483647 w 306"/>
              <a:gd name="T17" fmla="*/ 2147483647 h 321"/>
              <a:gd name="T18" fmla="*/ 2147483647 w 306"/>
              <a:gd name="T19" fmla="*/ 2147483647 h 321"/>
              <a:gd name="T20" fmla="*/ 2147483647 w 306"/>
              <a:gd name="T21" fmla="*/ 2147483647 h 321"/>
              <a:gd name="T22" fmla="*/ 2147483647 w 306"/>
              <a:gd name="T23" fmla="*/ 2147483647 h 321"/>
              <a:gd name="T24" fmla="*/ 2147483647 w 306"/>
              <a:gd name="T25" fmla="*/ 2147483647 h 321"/>
              <a:gd name="T26" fmla="*/ 2147483647 w 306"/>
              <a:gd name="T27" fmla="*/ 2147483647 h 321"/>
              <a:gd name="T28" fmla="*/ 2147483647 w 306"/>
              <a:gd name="T29" fmla="*/ 2147483647 h 321"/>
              <a:gd name="T30" fmla="*/ 2147483647 w 306"/>
              <a:gd name="T31" fmla="*/ 2147483647 h 321"/>
              <a:gd name="T32" fmla="*/ 2147483647 w 306"/>
              <a:gd name="T33" fmla="*/ 2147483647 h 321"/>
              <a:gd name="T34" fmla="*/ 2147483647 w 306"/>
              <a:gd name="T35" fmla="*/ 2147483647 h 321"/>
              <a:gd name="T36" fmla="*/ 2147483647 w 306"/>
              <a:gd name="T37" fmla="*/ 2147483647 h 321"/>
              <a:gd name="T38" fmla="*/ 2147483647 w 306"/>
              <a:gd name="T39" fmla="*/ 2147483647 h 321"/>
              <a:gd name="T40" fmla="*/ 2147483647 w 306"/>
              <a:gd name="T41" fmla="*/ 2147483647 h 321"/>
              <a:gd name="T42" fmla="*/ 2147483647 w 306"/>
              <a:gd name="T43" fmla="*/ 2147483647 h 321"/>
              <a:gd name="T44" fmla="*/ 2147483647 w 306"/>
              <a:gd name="T45" fmla="*/ 0 h 321"/>
              <a:gd name="T46" fmla="*/ 2147483647 w 306"/>
              <a:gd name="T47" fmla="*/ 0 h 321"/>
              <a:gd name="T48" fmla="*/ 2147483647 w 306"/>
              <a:gd name="T49" fmla="*/ 2147483647 h 321"/>
              <a:gd name="T50" fmla="*/ 2147483647 w 306"/>
              <a:gd name="T51" fmla="*/ 2147483647 h 321"/>
              <a:gd name="T52" fmla="*/ 2147483647 w 306"/>
              <a:gd name="T53" fmla="*/ 2147483647 h 321"/>
              <a:gd name="T54" fmla="*/ 2147483647 w 306"/>
              <a:gd name="T55" fmla="*/ 2147483647 h 321"/>
              <a:gd name="T56" fmla="*/ 2147483647 w 306"/>
              <a:gd name="T57" fmla="*/ 2147483647 h 321"/>
              <a:gd name="T58" fmla="*/ 2147483647 w 306"/>
              <a:gd name="T59" fmla="*/ 2147483647 h 321"/>
              <a:gd name="T60" fmla="*/ 2147483647 w 306"/>
              <a:gd name="T61" fmla="*/ 2147483647 h 321"/>
              <a:gd name="T62" fmla="*/ 2147483647 w 306"/>
              <a:gd name="T63" fmla="*/ 2147483647 h 321"/>
              <a:gd name="T64" fmla="*/ 2147483647 w 306"/>
              <a:gd name="T65" fmla="*/ 2147483647 h 321"/>
              <a:gd name="T66" fmla="*/ 2147483647 w 306"/>
              <a:gd name="T67" fmla="*/ 2147483647 h 321"/>
              <a:gd name="T68" fmla="*/ 2147483647 w 306"/>
              <a:gd name="T69" fmla="*/ 2147483647 h 321"/>
              <a:gd name="T70" fmla="*/ 2147483647 w 306"/>
              <a:gd name="T71" fmla="*/ 2147483647 h 321"/>
              <a:gd name="T72" fmla="*/ 2147483647 w 306"/>
              <a:gd name="T73" fmla="*/ 2147483647 h 321"/>
              <a:gd name="T74" fmla="*/ 2147483647 w 306"/>
              <a:gd name="T75" fmla="*/ 2147483647 h 321"/>
              <a:gd name="T76" fmla="*/ 2147483647 w 306"/>
              <a:gd name="T77" fmla="*/ 2147483647 h 321"/>
              <a:gd name="T78" fmla="*/ 2147483647 w 306"/>
              <a:gd name="T79" fmla="*/ 2147483647 h 321"/>
              <a:gd name="T80" fmla="*/ 2147483647 w 306"/>
              <a:gd name="T81" fmla="*/ 2147483647 h 321"/>
              <a:gd name="T82" fmla="*/ 2147483647 w 306"/>
              <a:gd name="T83" fmla="*/ 2147483647 h 321"/>
              <a:gd name="T84" fmla="*/ 2147483647 w 306"/>
              <a:gd name="T85" fmla="*/ 2147483647 h 321"/>
              <a:gd name="T86" fmla="*/ 2147483647 w 306"/>
              <a:gd name="T87" fmla="*/ 2147483647 h 321"/>
              <a:gd name="T88" fmla="*/ 2147483647 w 306"/>
              <a:gd name="T89" fmla="*/ 2147483647 h 321"/>
              <a:gd name="T90" fmla="*/ 2147483647 w 306"/>
              <a:gd name="T91" fmla="*/ 2147483647 h 321"/>
              <a:gd name="T92" fmla="*/ 2147483647 w 306"/>
              <a:gd name="T93" fmla="*/ 2147483647 h 321"/>
              <a:gd name="T94" fmla="*/ 2147483647 w 306"/>
              <a:gd name="T95" fmla="*/ 2147483647 h 321"/>
              <a:gd name="T96" fmla="*/ 2147483647 w 306"/>
              <a:gd name="T97" fmla="*/ 2147483647 h 321"/>
              <a:gd name="T98" fmla="*/ 2147483647 w 306"/>
              <a:gd name="T99" fmla="*/ 2147483647 h 321"/>
              <a:gd name="T100" fmla="*/ 2147483647 w 306"/>
              <a:gd name="T101" fmla="*/ 2147483647 h 321"/>
              <a:gd name="T102" fmla="*/ 2147483647 w 306"/>
              <a:gd name="T103" fmla="*/ 2147483647 h 321"/>
              <a:gd name="T104" fmla="*/ 2147483647 w 306"/>
              <a:gd name="T105" fmla="*/ 2147483647 h 321"/>
              <a:gd name="T106" fmla="*/ 2147483647 w 306"/>
              <a:gd name="T107" fmla="*/ 2147483647 h 321"/>
              <a:gd name="T108" fmla="*/ 2147483647 w 306"/>
              <a:gd name="T109" fmla="*/ 2147483647 h 321"/>
              <a:gd name="T110" fmla="*/ 2147483647 w 306"/>
              <a:gd name="T111" fmla="*/ 2147483647 h 321"/>
              <a:gd name="T112" fmla="*/ 2147483647 w 306"/>
              <a:gd name="T113" fmla="*/ 2147483647 h 321"/>
              <a:gd name="T114" fmla="*/ 2147483647 w 306"/>
              <a:gd name="T115" fmla="*/ 2147483647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21"/>
              <a:gd name="T176" fmla="*/ 306 w 306"/>
              <a:gd name="T177" fmla="*/ 321 h 32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4" name="Freeform 276"/>
          <p:cNvSpPr>
            <a:spLocks/>
          </p:cNvSpPr>
          <p:nvPr>
            <p:custDataLst>
              <p:tags r:id="rId203"/>
            </p:custDataLst>
          </p:nvPr>
        </p:nvSpPr>
        <p:spPr bwMode="auto">
          <a:xfrm>
            <a:off x="7999141" y="2947915"/>
            <a:ext cx="202034" cy="270123"/>
          </a:xfrm>
          <a:custGeom>
            <a:avLst/>
            <a:gdLst>
              <a:gd name="T0" fmla="*/ 2147483647 w 471"/>
              <a:gd name="T1" fmla="*/ 2147483647 h 518"/>
              <a:gd name="T2" fmla="*/ 2147483647 w 471"/>
              <a:gd name="T3" fmla="*/ 2147483647 h 518"/>
              <a:gd name="T4" fmla="*/ 2147483647 w 471"/>
              <a:gd name="T5" fmla="*/ 2147483647 h 518"/>
              <a:gd name="T6" fmla="*/ 2147483647 w 471"/>
              <a:gd name="T7" fmla="*/ 2147483647 h 518"/>
              <a:gd name="T8" fmla="*/ 2147483647 w 471"/>
              <a:gd name="T9" fmla="*/ 2147483647 h 518"/>
              <a:gd name="T10" fmla="*/ 2147483647 w 471"/>
              <a:gd name="T11" fmla="*/ 2147483647 h 518"/>
              <a:gd name="T12" fmla="*/ 2147483647 w 471"/>
              <a:gd name="T13" fmla="*/ 2147483647 h 518"/>
              <a:gd name="T14" fmla="*/ 2147483647 w 471"/>
              <a:gd name="T15" fmla="*/ 2147483647 h 518"/>
              <a:gd name="T16" fmla="*/ 2147483647 w 471"/>
              <a:gd name="T17" fmla="*/ 2147483647 h 518"/>
              <a:gd name="T18" fmla="*/ 2147483647 w 471"/>
              <a:gd name="T19" fmla="*/ 2147483647 h 518"/>
              <a:gd name="T20" fmla="*/ 2147483647 w 471"/>
              <a:gd name="T21" fmla="*/ 2147483647 h 518"/>
              <a:gd name="T22" fmla="*/ 2147483647 w 471"/>
              <a:gd name="T23" fmla="*/ 2147483647 h 518"/>
              <a:gd name="T24" fmla="*/ 2147483647 w 471"/>
              <a:gd name="T25" fmla="*/ 2147483647 h 518"/>
              <a:gd name="T26" fmla="*/ 2147483647 w 471"/>
              <a:gd name="T27" fmla="*/ 2147483647 h 518"/>
              <a:gd name="T28" fmla="*/ 2147483647 w 471"/>
              <a:gd name="T29" fmla="*/ 2147483647 h 518"/>
              <a:gd name="T30" fmla="*/ 2147483647 w 471"/>
              <a:gd name="T31" fmla="*/ 2147483647 h 518"/>
              <a:gd name="T32" fmla="*/ 2147483647 w 471"/>
              <a:gd name="T33" fmla="*/ 2147483647 h 518"/>
              <a:gd name="T34" fmla="*/ 2147483647 w 471"/>
              <a:gd name="T35" fmla="*/ 2147483647 h 518"/>
              <a:gd name="T36" fmla="*/ 2147483647 w 471"/>
              <a:gd name="T37" fmla="*/ 2147483647 h 518"/>
              <a:gd name="T38" fmla="*/ 2147483647 w 471"/>
              <a:gd name="T39" fmla="*/ 2147483647 h 518"/>
              <a:gd name="T40" fmla="*/ 2147483647 w 471"/>
              <a:gd name="T41" fmla="*/ 2147483647 h 518"/>
              <a:gd name="T42" fmla="*/ 2147483647 w 471"/>
              <a:gd name="T43" fmla="*/ 2147483647 h 518"/>
              <a:gd name="T44" fmla="*/ 2147483647 w 471"/>
              <a:gd name="T45" fmla="*/ 2147483647 h 518"/>
              <a:gd name="T46" fmla="*/ 2147483647 w 471"/>
              <a:gd name="T47" fmla="*/ 2147483647 h 518"/>
              <a:gd name="T48" fmla="*/ 2147483647 w 471"/>
              <a:gd name="T49" fmla="*/ 2147483647 h 518"/>
              <a:gd name="T50" fmla="*/ 2147483647 w 471"/>
              <a:gd name="T51" fmla="*/ 2147483647 h 518"/>
              <a:gd name="T52" fmla="*/ 2147483647 w 471"/>
              <a:gd name="T53" fmla="*/ 2147483647 h 518"/>
              <a:gd name="T54" fmla="*/ 2147483647 w 471"/>
              <a:gd name="T55" fmla="*/ 2147483647 h 518"/>
              <a:gd name="T56" fmla="*/ 2147483647 w 471"/>
              <a:gd name="T57" fmla="*/ 2147483647 h 518"/>
              <a:gd name="T58" fmla="*/ 2147483647 w 471"/>
              <a:gd name="T59" fmla="*/ 2147483647 h 518"/>
              <a:gd name="T60" fmla="*/ 2147483647 w 471"/>
              <a:gd name="T61" fmla="*/ 2147483647 h 518"/>
              <a:gd name="T62" fmla="*/ 2147483647 w 471"/>
              <a:gd name="T63" fmla="*/ 2147483647 h 518"/>
              <a:gd name="T64" fmla="*/ 2147483647 w 471"/>
              <a:gd name="T65" fmla="*/ 2147483647 h 518"/>
              <a:gd name="T66" fmla="*/ 2147483647 w 471"/>
              <a:gd name="T67" fmla="*/ 2147483647 h 518"/>
              <a:gd name="T68" fmla="*/ 2147483647 w 471"/>
              <a:gd name="T69" fmla="*/ 2147483647 h 518"/>
              <a:gd name="T70" fmla="*/ 2147483647 w 471"/>
              <a:gd name="T71" fmla="*/ 2147483647 h 518"/>
              <a:gd name="T72" fmla="*/ 2147483647 w 471"/>
              <a:gd name="T73" fmla="*/ 2147483647 h 518"/>
              <a:gd name="T74" fmla="*/ 2147483647 w 471"/>
              <a:gd name="T75" fmla="*/ 2147483647 h 518"/>
              <a:gd name="T76" fmla="*/ 2147483647 w 471"/>
              <a:gd name="T77" fmla="*/ 2147483647 h 518"/>
              <a:gd name="T78" fmla="*/ 2147483647 w 471"/>
              <a:gd name="T79" fmla="*/ 2147483647 h 518"/>
              <a:gd name="T80" fmla="*/ 2147483647 w 471"/>
              <a:gd name="T81" fmla="*/ 2147483647 h 518"/>
              <a:gd name="T82" fmla="*/ 2147483647 w 471"/>
              <a:gd name="T83" fmla="*/ 2147483647 h 518"/>
              <a:gd name="T84" fmla="*/ 2147483647 w 471"/>
              <a:gd name="T85" fmla="*/ 2147483647 h 518"/>
              <a:gd name="T86" fmla="*/ 2147483647 w 471"/>
              <a:gd name="T87" fmla="*/ 2147483647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1"/>
              <a:gd name="T133" fmla="*/ 0 h 518"/>
              <a:gd name="T134" fmla="*/ 471 w 471"/>
              <a:gd name="T135" fmla="*/ 518 h 5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5" name="Freeform 277"/>
          <p:cNvSpPr>
            <a:spLocks/>
          </p:cNvSpPr>
          <p:nvPr>
            <p:custDataLst>
              <p:tags r:id="rId204"/>
            </p:custDataLst>
          </p:nvPr>
        </p:nvSpPr>
        <p:spPr bwMode="auto">
          <a:xfrm>
            <a:off x="8081740" y="3199061"/>
            <a:ext cx="133945" cy="129480"/>
          </a:xfrm>
          <a:custGeom>
            <a:avLst/>
            <a:gdLst>
              <a:gd name="T0" fmla="*/ 2147483647 w 293"/>
              <a:gd name="T1" fmla="*/ 2147483647 h 246"/>
              <a:gd name="T2" fmla="*/ 2147483647 w 293"/>
              <a:gd name="T3" fmla="*/ 2147483647 h 246"/>
              <a:gd name="T4" fmla="*/ 2147483647 w 293"/>
              <a:gd name="T5" fmla="*/ 2147483647 h 246"/>
              <a:gd name="T6" fmla="*/ 2147483647 w 293"/>
              <a:gd name="T7" fmla="*/ 2147483647 h 246"/>
              <a:gd name="T8" fmla="*/ 2147483647 w 293"/>
              <a:gd name="T9" fmla="*/ 2147483647 h 246"/>
              <a:gd name="T10" fmla="*/ 2147483647 w 293"/>
              <a:gd name="T11" fmla="*/ 2147483647 h 246"/>
              <a:gd name="T12" fmla="*/ 2147483647 w 293"/>
              <a:gd name="T13" fmla="*/ 2147483647 h 246"/>
              <a:gd name="T14" fmla="*/ 2147483647 w 293"/>
              <a:gd name="T15" fmla="*/ 2147483647 h 246"/>
              <a:gd name="T16" fmla="*/ 2147483647 w 293"/>
              <a:gd name="T17" fmla="*/ 2147483647 h 246"/>
              <a:gd name="T18" fmla="*/ 2147483647 w 293"/>
              <a:gd name="T19" fmla="*/ 2147483647 h 246"/>
              <a:gd name="T20" fmla="*/ 2147483647 w 293"/>
              <a:gd name="T21" fmla="*/ 2147483647 h 246"/>
              <a:gd name="T22" fmla="*/ 2147483647 w 293"/>
              <a:gd name="T23" fmla="*/ 2147483647 h 246"/>
              <a:gd name="T24" fmla="*/ 2147483647 w 293"/>
              <a:gd name="T25" fmla="*/ 2147483647 h 246"/>
              <a:gd name="T26" fmla="*/ 2147483647 w 293"/>
              <a:gd name="T27" fmla="*/ 2147483647 h 246"/>
              <a:gd name="T28" fmla="*/ 2147483647 w 293"/>
              <a:gd name="T29" fmla="*/ 2147483647 h 246"/>
              <a:gd name="T30" fmla="*/ 2147483647 w 293"/>
              <a:gd name="T31" fmla="*/ 2147483647 h 246"/>
              <a:gd name="T32" fmla="*/ 2147483647 w 293"/>
              <a:gd name="T33" fmla="*/ 2147483647 h 246"/>
              <a:gd name="T34" fmla="*/ 2147483647 w 293"/>
              <a:gd name="T35" fmla="*/ 2147483647 h 246"/>
              <a:gd name="T36" fmla="*/ 2147483647 w 293"/>
              <a:gd name="T37" fmla="*/ 2147483647 h 246"/>
              <a:gd name="T38" fmla="*/ 2147483647 w 293"/>
              <a:gd name="T39" fmla="*/ 2147483647 h 246"/>
              <a:gd name="T40" fmla="*/ 2147483647 w 293"/>
              <a:gd name="T41" fmla="*/ 2147483647 h 246"/>
              <a:gd name="T42" fmla="*/ 2147483647 w 293"/>
              <a:gd name="T43" fmla="*/ 2147483647 h 246"/>
              <a:gd name="T44" fmla="*/ 2147483647 w 293"/>
              <a:gd name="T45" fmla="*/ 2147483647 h 246"/>
              <a:gd name="T46" fmla="*/ 2147483647 w 293"/>
              <a:gd name="T47" fmla="*/ 2147483647 h 246"/>
              <a:gd name="T48" fmla="*/ 2147483647 w 293"/>
              <a:gd name="T49" fmla="*/ 2147483647 h 246"/>
              <a:gd name="T50" fmla="*/ 2147483647 w 293"/>
              <a:gd name="T51" fmla="*/ 2147483647 h 246"/>
              <a:gd name="T52" fmla="*/ 2147483647 w 293"/>
              <a:gd name="T53" fmla="*/ 2147483647 h 246"/>
              <a:gd name="T54" fmla="*/ 2147483647 w 293"/>
              <a:gd name="T55" fmla="*/ 2147483647 h 246"/>
              <a:gd name="T56" fmla="*/ 2147483647 w 293"/>
              <a:gd name="T57" fmla="*/ 2147483647 h 246"/>
              <a:gd name="T58" fmla="*/ 2147483647 w 293"/>
              <a:gd name="T59" fmla="*/ 2147483647 h 246"/>
              <a:gd name="T60" fmla="*/ 2147483647 w 293"/>
              <a:gd name="T61" fmla="*/ 2147483647 h 246"/>
              <a:gd name="T62" fmla="*/ 0 w 293"/>
              <a:gd name="T63" fmla="*/ 2147483647 h 246"/>
              <a:gd name="T64" fmla="*/ 2147483647 w 293"/>
              <a:gd name="T65" fmla="*/ 2147483647 h 246"/>
              <a:gd name="T66" fmla="*/ 2147483647 w 293"/>
              <a:gd name="T67" fmla="*/ 2147483647 h 246"/>
              <a:gd name="T68" fmla="*/ 2147483647 w 293"/>
              <a:gd name="T69" fmla="*/ 2147483647 h 246"/>
              <a:gd name="T70" fmla="*/ 2147483647 w 293"/>
              <a:gd name="T71" fmla="*/ 2147483647 h 246"/>
              <a:gd name="T72" fmla="*/ 2147483647 w 293"/>
              <a:gd name="T73" fmla="*/ 2147483647 h 246"/>
              <a:gd name="T74" fmla="*/ 2147483647 w 293"/>
              <a:gd name="T75" fmla="*/ 2147483647 h 246"/>
              <a:gd name="T76" fmla="*/ 2147483647 w 293"/>
              <a:gd name="T77" fmla="*/ 2147483647 h 246"/>
              <a:gd name="T78" fmla="*/ 2147483647 w 293"/>
              <a:gd name="T79" fmla="*/ 2147483647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93"/>
              <a:gd name="T121" fmla="*/ 0 h 246"/>
              <a:gd name="T122" fmla="*/ 293 w 293"/>
              <a:gd name="T123" fmla="*/ 246 h 2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6" name="Freeform 278"/>
          <p:cNvSpPr>
            <a:spLocks/>
          </p:cNvSpPr>
          <p:nvPr>
            <p:custDataLst>
              <p:tags r:id="rId205"/>
            </p:custDataLst>
          </p:nvPr>
        </p:nvSpPr>
        <p:spPr bwMode="auto">
          <a:xfrm>
            <a:off x="8483577" y="2435573"/>
            <a:ext cx="85948" cy="129480"/>
          </a:xfrm>
          <a:custGeom>
            <a:avLst/>
            <a:gdLst>
              <a:gd name="T0" fmla="*/ 2147483647 w 200"/>
              <a:gd name="T1" fmla="*/ 2147483647 h 246"/>
              <a:gd name="T2" fmla="*/ 2147483647 w 200"/>
              <a:gd name="T3" fmla="*/ 2147483647 h 246"/>
              <a:gd name="T4" fmla="*/ 2147483647 w 200"/>
              <a:gd name="T5" fmla="*/ 2147483647 h 246"/>
              <a:gd name="T6" fmla="*/ 2147483647 w 200"/>
              <a:gd name="T7" fmla="*/ 2147483647 h 246"/>
              <a:gd name="T8" fmla="*/ 2147483647 w 200"/>
              <a:gd name="T9" fmla="*/ 2147483647 h 246"/>
              <a:gd name="T10" fmla="*/ 2147483647 w 200"/>
              <a:gd name="T11" fmla="*/ 2147483647 h 246"/>
              <a:gd name="T12" fmla="*/ 2147483647 w 200"/>
              <a:gd name="T13" fmla="*/ 2147483647 h 246"/>
              <a:gd name="T14" fmla="*/ 2147483647 w 200"/>
              <a:gd name="T15" fmla="*/ 2147483647 h 246"/>
              <a:gd name="T16" fmla="*/ 2147483647 w 200"/>
              <a:gd name="T17" fmla="*/ 2147483647 h 246"/>
              <a:gd name="T18" fmla="*/ 2147483647 w 200"/>
              <a:gd name="T19" fmla="*/ 2147483647 h 246"/>
              <a:gd name="T20" fmla="*/ 2147483647 w 200"/>
              <a:gd name="T21" fmla="*/ 2147483647 h 246"/>
              <a:gd name="T22" fmla="*/ 2147483647 w 200"/>
              <a:gd name="T23" fmla="*/ 2147483647 h 246"/>
              <a:gd name="T24" fmla="*/ 2147483647 w 200"/>
              <a:gd name="T25" fmla="*/ 2147483647 h 246"/>
              <a:gd name="T26" fmla="*/ 2147483647 w 200"/>
              <a:gd name="T27" fmla="*/ 2147483647 h 246"/>
              <a:gd name="T28" fmla="*/ 2147483647 w 200"/>
              <a:gd name="T29" fmla="*/ 2147483647 h 246"/>
              <a:gd name="T30" fmla="*/ 2147483647 w 200"/>
              <a:gd name="T31" fmla="*/ 2147483647 h 246"/>
              <a:gd name="T32" fmla="*/ 2147483647 w 200"/>
              <a:gd name="T33" fmla="*/ 2147483647 h 246"/>
              <a:gd name="T34" fmla="*/ 2147483647 w 200"/>
              <a:gd name="T35" fmla="*/ 2147483647 h 246"/>
              <a:gd name="T36" fmla="*/ 2147483647 w 200"/>
              <a:gd name="T37" fmla="*/ 2147483647 h 246"/>
              <a:gd name="T38" fmla="*/ 2147483647 w 200"/>
              <a:gd name="T39" fmla="*/ 2147483647 h 246"/>
              <a:gd name="T40" fmla="*/ 2147483647 w 200"/>
              <a:gd name="T41" fmla="*/ 2147483647 h 246"/>
              <a:gd name="T42" fmla="*/ 2147483647 w 200"/>
              <a:gd name="T43" fmla="*/ 2147483647 h 246"/>
              <a:gd name="T44" fmla="*/ 2147483647 w 200"/>
              <a:gd name="T45" fmla="*/ 2147483647 h 246"/>
              <a:gd name="T46" fmla="*/ 2147483647 w 200"/>
              <a:gd name="T47" fmla="*/ 2147483647 h 246"/>
              <a:gd name="T48" fmla="*/ 2147483647 w 200"/>
              <a:gd name="T49" fmla="*/ 2147483647 h 246"/>
              <a:gd name="T50" fmla="*/ 2147483647 w 200"/>
              <a:gd name="T51" fmla="*/ 2147483647 h 246"/>
              <a:gd name="T52" fmla="*/ 2147483647 w 200"/>
              <a:gd name="T53" fmla="*/ 2147483647 h 246"/>
              <a:gd name="T54" fmla="*/ 2147483647 w 200"/>
              <a:gd name="T55" fmla="*/ 2147483647 h 246"/>
              <a:gd name="T56" fmla="*/ 2147483647 w 200"/>
              <a:gd name="T57" fmla="*/ 2147483647 h 246"/>
              <a:gd name="T58" fmla="*/ 2147483647 w 200"/>
              <a:gd name="T59" fmla="*/ 2147483647 h 246"/>
              <a:gd name="T60" fmla="*/ 2147483647 w 200"/>
              <a:gd name="T61" fmla="*/ 2147483647 h 246"/>
              <a:gd name="T62" fmla="*/ 2147483647 w 200"/>
              <a:gd name="T63" fmla="*/ 2147483647 h 246"/>
              <a:gd name="T64" fmla="*/ 2147483647 w 200"/>
              <a:gd name="T65" fmla="*/ 2147483647 h 246"/>
              <a:gd name="T66" fmla="*/ 2147483647 w 200"/>
              <a:gd name="T67" fmla="*/ 2147483647 h 246"/>
              <a:gd name="T68" fmla="*/ 2147483647 w 200"/>
              <a:gd name="T69" fmla="*/ 2147483647 h 246"/>
              <a:gd name="T70" fmla="*/ 2147483647 w 200"/>
              <a:gd name="T71" fmla="*/ 2147483647 h 246"/>
              <a:gd name="T72" fmla="*/ 2147483647 w 200"/>
              <a:gd name="T73" fmla="*/ 2147483647 h 246"/>
              <a:gd name="T74" fmla="*/ 2147483647 w 200"/>
              <a:gd name="T75" fmla="*/ 2147483647 h 246"/>
              <a:gd name="T76" fmla="*/ 2147483647 w 200"/>
              <a:gd name="T77" fmla="*/ 2147483647 h 246"/>
              <a:gd name="T78" fmla="*/ 2147483647 w 200"/>
              <a:gd name="T79" fmla="*/ 2147483647 h 246"/>
              <a:gd name="T80" fmla="*/ 2147483647 w 200"/>
              <a:gd name="T81" fmla="*/ 2147483647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0"/>
              <a:gd name="T124" fmla="*/ 0 h 246"/>
              <a:gd name="T125" fmla="*/ 200 w 200"/>
              <a:gd name="T126" fmla="*/ 246 h 24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99FF33"/>
          </a:solidFill>
          <a:ln w="9525" cmpd="sng">
            <a:solidFill>
              <a:srgbClr val="FFFFFF"/>
            </a:solidFill>
            <a:prstDash val="solid"/>
            <a:round/>
            <a:headEnd/>
            <a:tailEnd/>
          </a:ln>
        </p:spPr>
        <p:txBody>
          <a:bodyPr lIns="91409" tIns="45705" rIns="91409" bIns="45705"/>
          <a:lstStyle/>
          <a:p>
            <a:endParaRPr lang="en-US" sz="1266" dirty="0"/>
          </a:p>
        </p:txBody>
      </p:sp>
      <p:sp>
        <p:nvSpPr>
          <p:cNvPr id="15567" name="Freeform 279"/>
          <p:cNvSpPr>
            <a:spLocks/>
          </p:cNvSpPr>
          <p:nvPr>
            <p:custDataLst>
              <p:tags r:id="rId206"/>
            </p:custDataLst>
          </p:nvPr>
        </p:nvSpPr>
        <p:spPr bwMode="auto">
          <a:xfrm>
            <a:off x="9051727" y="3732611"/>
            <a:ext cx="232173" cy="253380"/>
          </a:xfrm>
          <a:custGeom>
            <a:avLst/>
            <a:gdLst>
              <a:gd name="T0" fmla="*/ 2147483647 w 538"/>
              <a:gd name="T1" fmla="*/ 2147483647 h 487"/>
              <a:gd name="T2" fmla="*/ 2147483647 w 538"/>
              <a:gd name="T3" fmla="*/ 2147483647 h 487"/>
              <a:gd name="T4" fmla="*/ 2147483647 w 538"/>
              <a:gd name="T5" fmla="*/ 2147483647 h 487"/>
              <a:gd name="T6" fmla="*/ 2147483647 w 538"/>
              <a:gd name="T7" fmla="*/ 2147483647 h 487"/>
              <a:gd name="T8" fmla="*/ 2147483647 w 538"/>
              <a:gd name="T9" fmla="*/ 2147483647 h 487"/>
              <a:gd name="T10" fmla="*/ 2147483647 w 538"/>
              <a:gd name="T11" fmla="*/ 2147483647 h 487"/>
              <a:gd name="T12" fmla="*/ 2147483647 w 538"/>
              <a:gd name="T13" fmla="*/ 2147483647 h 487"/>
              <a:gd name="T14" fmla="*/ 2147483647 w 538"/>
              <a:gd name="T15" fmla="*/ 2147483647 h 487"/>
              <a:gd name="T16" fmla="*/ 2147483647 w 538"/>
              <a:gd name="T17" fmla="*/ 2147483647 h 487"/>
              <a:gd name="T18" fmla="*/ 2147483647 w 538"/>
              <a:gd name="T19" fmla="*/ 2147483647 h 487"/>
              <a:gd name="T20" fmla="*/ 2147483647 w 538"/>
              <a:gd name="T21" fmla="*/ 2147483647 h 487"/>
              <a:gd name="T22" fmla="*/ 2147483647 w 538"/>
              <a:gd name="T23" fmla="*/ 2147483647 h 487"/>
              <a:gd name="T24" fmla="*/ 2147483647 w 538"/>
              <a:gd name="T25" fmla="*/ 2147483647 h 487"/>
              <a:gd name="T26" fmla="*/ 2147483647 w 538"/>
              <a:gd name="T27" fmla="*/ 2147483647 h 487"/>
              <a:gd name="T28" fmla="*/ 2147483647 w 538"/>
              <a:gd name="T29" fmla="*/ 2147483647 h 487"/>
              <a:gd name="T30" fmla="*/ 2147483647 w 538"/>
              <a:gd name="T31" fmla="*/ 2147483647 h 487"/>
              <a:gd name="T32" fmla="*/ 2147483647 w 538"/>
              <a:gd name="T33" fmla="*/ 2147483647 h 487"/>
              <a:gd name="T34" fmla="*/ 2147483647 w 538"/>
              <a:gd name="T35" fmla="*/ 2147483647 h 487"/>
              <a:gd name="T36" fmla="*/ 2147483647 w 538"/>
              <a:gd name="T37" fmla="*/ 2147483647 h 487"/>
              <a:gd name="T38" fmla="*/ 2147483647 w 538"/>
              <a:gd name="T39" fmla="*/ 2147483647 h 487"/>
              <a:gd name="T40" fmla="*/ 2147483647 w 538"/>
              <a:gd name="T41" fmla="*/ 2147483647 h 487"/>
              <a:gd name="T42" fmla="*/ 2147483647 w 538"/>
              <a:gd name="T43" fmla="*/ 2147483647 h 487"/>
              <a:gd name="T44" fmla="*/ 2147483647 w 538"/>
              <a:gd name="T45" fmla="*/ 2147483647 h 487"/>
              <a:gd name="T46" fmla="*/ 2147483647 w 538"/>
              <a:gd name="T47" fmla="*/ 2147483647 h 487"/>
              <a:gd name="T48" fmla="*/ 2147483647 w 538"/>
              <a:gd name="T49" fmla="*/ 2147483647 h 487"/>
              <a:gd name="T50" fmla="*/ 2147483647 w 538"/>
              <a:gd name="T51" fmla="*/ 2147483647 h 487"/>
              <a:gd name="T52" fmla="*/ 2147483647 w 538"/>
              <a:gd name="T53" fmla="*/ 2147483647 h 487"/>
              <a:gd name="T54" fmla="*/ 2147483647 w 538"/>
              <a:gd name="T55" fmla="*/ 2147483647 h 487"/>
              <a:gd name="T56" fmla="*/ 2147483647 w 538"/>
              <a:gd name="T57" fmla="*/ 2147483647 h 487"/>
              <a:gd name="T58" fmla="*/ 2147483647 w 538"/>
              <a:gd name="T59" fmla="*/ 2147483647 h 487"/>
              <a:gd name="T60" fmla="*/ 2147483647 w 538"/>
              <a:gd name="T61" fmla="*/ 2147483647 h 487"/>
              <a:gd name="T62" fmla="*/ 2147483647 w 538"/>
              <a:gd name="T63" fmla="*/ 2147483647 h 487"/>
              <a:gd name="T64" fmla="*/ 2147483647 w 538"/>
              <a:gd name="T65" fmla="*/ 2147483647 h 487"/>
              <a:gd name="T66" fmla="*/ 2147483647 w 538"/>
              <a:gd name="T67" fmla="*/ 2147483647 h 487"/>
              <a:gd name="T68" fmla="*/ 2147483647 w 538"/>
              <a:gd name="T69" fmla="*/ 2147483647 h 487"/>
              <a:gd name="T70" fmla="*/ 2147483647 w 538"/>
              <a:gd name="T71" fmla="*/ 2147483647 h 487"/>
              <a:gd name="T72" fmla="*/ 2147483647 w 538"/>
              <a:gd name="T73" fmla="*/ 2147483647 h 487"/>
              <a:gd name="T74" fmla="*/ 2147483647 w 538"/>
              <a:gd name="T75" fmla="*/ 2147483647 h 487"/>
              <a:gd name="T76" fmla="*/ 2147483647 w 538"/>
              <a:gd name="T77" fmla="*/ 2147483647 h 487"/>
              <a:gd name="T78" fmla="*/ 2147483647 w 538"/>
              <a:gd name="T79" fmla="*/ 2147483647 h 487"/>
              <a:gd name="T80" fmla="*/ 2147483647 w 538"/>
              <a:gd name="T81" fmla="*/ 2147483647 h 487"/>
              <a:gd name="T82" fmla="*/ 2147483647 w 538"/>
              <a:gd name="T83" fmla="*/ 2147483647 h 487"/>
              <a:gd name="T84" fmla="*/ 2147483647 w 538"/>
              <a:gd name="T85" fmla="*/ 2147483647 h 487"/>
              <a:gd name="T86" fmla="*/ 2147483647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8"/>
              <a:gd name="T133" fmla="*/ 0 h 487"/>
              <a:gd name="T134" fmla="*/ 538 w 538"/>
              <a:gd name="T135" fmla="*/ 487 h 48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8" name="Freeform 280"/>
          <p:cNvSpPr>
            <a:spLocks/>
          </p:cNvSpPr>
          <p:nvPr>
            <p:custDataLst>
              <p:tags r:id="rId207"/>
            </p:custDataLst>
          </p:nvPr>
        </p:nvSpPr>
        <p:spPr bwMode="auto">
          <a:xfrm>
            <a:off x="9243715" y="3715868"/>
            <a:ext cx="107156" cy="129480"/>
          </a:xfrm>
          <a:custGeom>
            <a:avLst/>
            <a:gdLst>
              <a:gd name="T0" fmla="*/ 2147483647 w 253"/>
              <a:gd name="T1" fmla="*/ 2147483647 h 246"/>
              <a:gd name="T2" fmla="*/ 2147483647 w 253"/>
              <a:gd name="T3" fmla="*/ 2147483647 h 246"/>
              <a:gd name="T4" fmla="*/ 2147483647 w 253"/>
              <a:gd name="T5" fmla="*/ 2147483647 h 246"/>
              <a:gd name="T6" fmla="*/ 2147483647 w 253"/>
              <a:gd name="T7" fmla="*/ 2147483647 h 246"/>
              <a:gd name="T8" fmla="*/ 2147483647 w 253"/>
              <a:gd name="T9" fmla="*/ 2147483647 h 246"/>
              <a:gd name="T10" fmla="*/ 2147483647 w 253"/>
              <a:gd name="T11" fmla="*/ 2147483647 h 246"/>
              <a:gd name="T12" fmla="*/ 2147483647 w 253"/>
              <a:gd name="T13" fmla="*/ 2147483647 h 246"/>
              <a:gd name="T14" fmla="*/ 2147483647 w 253"/>
              <a:gd name="T15" fmla="*/ 2147483647 h 246"/>
              <a:gd name="T16" fmla="*/ 2147483647 w 253"/>
              <a:gd name="T17" fmla="*/ 2147483647 h 246"/>
              <a:gd name="T18" fmla="*/ 2147483647 w 253"/>
              <a:gd name="T19" fmla="*/ 2147483647 h 246"/>
              <a:gd name="T20" fmla="*/ 2147483647 w 253"/>
              <a:gd name="T21" fmla="*/ 2147483647 h 246"/>
              <a:gd name="T22" fmla="*/ 2147483647 w 253"/>
              <a:gd name="T23" fmla="*/ 2147483647 h 246"/>
              <a:gd name="T24" fmla="*/ 2147483647 w 253"/>
              <a:gd name="T25" fmla="*/ 2147483647 h 246"/>
              <a:gd name="T26" fmla="*/ 2147483647 w 253"/>
              <a:gd name="T27" fmla="*/ 2147483647 h 246"/>
              <a:gd name="T28" fmla="*/ 2147483647 w 253"/>
              <a:gd name="T29" fmla="*/ 2147483647 h 246"/>
              <a:gd name="T30" fmla="*/ 2147483647 w 253"/>
              <a:gd name="T31" fmla="*/ 2147483647 h 246"/>
              <a:gd name="T32" fmla="*/ 2147483647 w 253"/>
              <a:gd name="T33" fmla="*/ 2147483647 h 246"/>
              <a:gd name="T34" fmla="*/ 2147483647 w 253"/>
              <a:gd name="T35" fmla="*/ 2147483647 h 246"/>
              <a:gd name="T36" fmla="*/ 2147483647 w 253"/>
              <a:gd name="T37" fmla="*/ 2147483647 h 246"/>
              <a:gd name="T38" fmla="*/ 2147483647 w 253"/>
              <a:gd name="T39" fmla="*/ 2147483647 h 246"/>
              <a:gd name="T40" fmla="*/ 2147483647 w 253"/>
              <a:gd name="T41" fmla="*/ 2147483647 h 246"/>
              <a:gd name="T42" fmla="*/ 2147483647 w 253"/>
              <a:gd name="T43" fmla="*/ 2147483647 h 246"/>
              <a:gd name="T44" fmla="*/ 2147483647 w 253"/>
              <a:gd name="T45" fmla="*/ 2147483647 h 246"/>
              <a:gd name="T46" fmla="*/ 2147483647 w 253"/>
              <a:gd name="T47" fmla="*/ 2147483647 h 246"/>
              <a:gd name="T48" fmla="*/ 2147483647 w 253"/>
              <a:gd name="T49" fmla="*/ 2147483647 h 246"/>
              <a:gd name="T50" fmla="*/ 2147483647 w 253"/>
              <a:gd name="T51" fmla="*/ 2147483647 h 246"/>
              <a:gd name="T52" fmla="*/ 2147483647 w 253"/>
              <a:gd name="T53" fmla="*/ 2147483647 h 246"/>
              <a:gd name="T54" fmla="*/ 2147483647 w 253"/>
              <a:gd name="T55" fmla="*/ 2147483647 h 246"/>
              <a:gd name="T56" fmla="*/ 2147483647 w 253"/>
              <a:gd name="T57" fmla="*/ 2147483647 h 246"/>
              <a:gd name="T58" fmla="*/ 2147483647 w 253"/>
              <a:gd name="T59" fmla="*/ 2147483647 h 246"/>
              <a:gd name="T60" fmla="*/ 2147483647 w 253"/>
              <a:gd name="T61" fmla="*/ 2147483647 h 246"/>
              <a:gd name="T62" fmla="*/ 2147483647 w 253"/>
              <a:gd name="T63" fmla="*/ 2147483647 h 246"/>
              <a:gd name="T64" fmla="*/ 2147483647 w 253"/>
              <a:gd name="T65" fmla="*/ 2147483647 h 246"/>
              <a:gd name="T66" fmla="*/ 2147483647 w 253"/>
              <a:gd name="T67" fmla="*/ 2147483647 h 246"/>
              <a:gd name="T68" fmla="*/ 2147483647 w 253"/>
              <a:gd name="T69" fmla="*/ 2147483647 h 246"/>
              <a:gd name="T70" fmla="*/ 2147483647 w 253"/>
              <a:gd name="T71" fmla="*/ 2147483647 h 246"/>
              <a:gd name="T72" fmla="*/ 2147483647 w 253"/>
              <a:gd name="T73" fmla="*/ 2147483647 h 246"/>
              <a:gd name="T74" fmla="*/ 2147483647 w 253"/>
              <a:gd name="T75" fmla="*/ 2147483647 h 246"/>
              <a:gd name="T76" fmla="*/ 2147483647 w 253"/>
              <a:gd name="T77" fmla="*/ 2147483647 h 246"/>
              <a:gd name="T78" fmla="*/ 2147483647 w 253"/>
              <a:gd name="T79" fmla="*/ 2147483647 h 246"/>
              <a:gd name="T80" fmla="*/ 2147483647 w 253"/>
              <a:gd name="T81" fmla="*/ 2147483647 h 246"/>
              <a:gd name="T82" fmla="*/ 2147483647 w 253"/>
              <a:gd name="T83" fmla="*/ 2147483647 h 246"/>
              <a:gd name="T84" fmla="*/ 2147483647 w 253"/>
              <a:gd name="T85" fmla="*/ 2147483647 h 246"/>
              <a:gd name="T86" fmla="*/ 2147483647 w 253"/>
              <a:gd name="T87" fmla="*/ 2147483647 h 246"/>
              <a:gd name="T88" fmla="*/ 2147483647 w 253"/>
              <a:gd name="T89" fmla="*/ 2147483647 h 246"/>
              <a:gd name="T90" fmla="*/ 2147483647 w 253"/>
              <a:gd name="T91" fmla="*/ 2147483647 h 246"/>
              <a:gd name="T92" fmla="*/ 2147483647 w 253"/>
              <a:gd name="T93" fmla="*/ 2147483647 h 246"/>
              <a:gd name="T94" fmla="*/ 2147483647 w 253"/>
              <a:gd name="T95" fmla="*/ 2147483647 h 246"/>
              <a:gd name="T96" fmla="*/ 2147483647 w 253"/>
              <a:gd name="T97" fmla="*/ 2147483647 h 246"/>
              <a:gd name="T98" fmla="*/ 2147483647 w 253"/>
              <a:gd name="T99" fmla="*/ 2147483647 h 246"/>
              <a:gd name="T100" fmla="*/ 2147483647 w 253"/>
              <a:gd name="T101" fmla="*/ 2147483647 h 246"/>
              <a:gd name="T102" fmla="*/ 2147483647 w 253"/>
              <a:gd name="T103" fmla="*/ 2147483647 h 246"/>
              <a:gd name="T104" fmla="*/ 2147483647 w 253"/>
              <a:gd name="T105" fmla="*/ 2147483647 h 246"/>
              <a:gd name="T106" fmla="*/ 2147483647 w 253"/>
              <a:gd name="T107" fmla="*/ 2147483647 h 246"/>
              <a:gd name="T108" fmla="*/ 2147483647 w 253"/>
              <a:gd name="T109" fmla="*/ 2147483647 h 246"/>
              <a:gd name="T110" fmla="*/ 2147483647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3"/>
              <a:gd name="T169" fmla="*/ 0 h 246"/>
              <a:gd name="T170" fmla="*/ 253 w 253"/>
              <a:gd name="T171" fmla="*/ 246 h 24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569" name="Freeform 281"/>
          <p:cNvSpPr>
            <a:spLocks/>
          </p:cNvSpPr>
          <p:nvPr>
            <p:custDataLst>
              <p:tags r:id="rId208"/>
            </p:custDataLst>
          </p:nvPr>
        </p:nvSpPr>
        <p:spPr bwMode="auto">
          <a:xfrm>
            <a:off x="7520286" y="3349749"/>
            <a:ext cx="63625" cy="119434"/>
          </a:xfrm>
          <a:custGeom>
            <a:avLst/>
            <a:gdLst>
              <a:gd name="T0" fmla="*/ 2147483647 w 141"/>
              <a:gd name="T1" fmla="*/ 2147483647 h 228"/>
              <a:gd name="T2" fmla="*/ 2147483647 w 141"/>
              <a:gd name="T3" fmla="*/ 2147483647 h 228"/>
              <a:gd name="T4" fmla="*/ 2147483647 w 141"/>
              <a:gd name="T5" fmla="*/ 2147483647 h 228"/>
              <a:gd name="T6" fmla="*/ 2147483647 w 141"/>
              <a:gd name="T7" fmla="*/ 2147483647 h 228"/>
              <a:gd name="T8" fmla="*/ 2147483647 w 141"/>
              <a:gd name="T9" fmla="*/ 2147483647 h 228"/>
              <a:gd name="T10" fmla="*/ 2147483647 w 141"/>
              <a:gd name="T11" fmla="*/ 2147483647 h 228"/>
              <a:gd name="T12" fmla="*/ 2147483647 w 141"/>
              <a:gd name="T13" fmla="*/ 2147483647 h 228"/>
              <a:gd name="T14" fmla="*/ 2147483647 w 141"/>
              <a:gd name="T15" fmla="*/ 2147483647 h 228"/>
              <a:gd name="T16" fmla="*/ 0 w 141"/>
              <a:gd name="T17" fmla="*/ 2147483647 h 228"/>
              <a:gd name="T18" fmla="*/ 2147483647 w 141"/>
              <a:gd name="T19" fmla="*/ 2147483647 h 228"/>
              <a:gd name="T20" fmla="*/ 2147483647 w 141"/>
              <a:gd name="T21" fmla="*/ 2147483647 h 228"/>
              <a:gd name="T22" fmla="*/ 2147483647 w 141"/>
              <a:gd name="T23" fmla="*/ 2147483647 h 228"/>
              <a:gd name="T24" fmla="*/ 2147483647 w 141"/>
              <a:gd name="T25" fmla="*/ 2147483647 h 228"/>
              <a:gd name="T26" fmla="*/ 2147483647 w 141"/>
              <a:gd name="T27" fmla="*/ 2147483647 h 228"/>
              <a:gd name="T28" fmla="*/ 2147483647 w 141"/>
              <a:gd name="T29" fmla="*/ 0 h 228"/>
              <a:gd name="T30" fmla="*/ 2147483647 w 141"/>
              <a:gd name="T31" fmla="*/ 2147483647 h 228"/>
              <a:gd name="T32" fmla="*/ 2147483647 w 141"/>
              <a:gd name="T33" fmla="*/ 2147483647 h 228"/>
              <a:gd name="T34" fmla="*/ 2147483647 w 141"/>
              <a:gd name="T35" fmla="*/ 2147483647 h 228"/>
              <a:gd name="T36" fmla="*/ 2147483647 w 141"/>
              <a:gd name="T37" fmla="*/ 2147483647 h 228"/>
              <a:gd name="T38" fmla="*/ 2147483647 w 141"/>
              <a:gd name="T39" fmla="*/ 2147483647 h 228"/>
              <a:gd name="T40" fmla="*/ 2147483647 w 141"/>
              <a:gd name="T41" fmla="*/ 2147483647 h 228"/>
              <a:gd name="T42" fmla="*/ 2147483647 w 141"/>
              <a:gd name="T43" fmla="*/ 2147483647 h 228"/>
              <a:gd name="T44" fmla="*/ 2147483647 w 141"/>
              <a:gd name="T45" fmla="*/ 2147483647 h 228"/>
              <a:gd name="T46" fmla="*/ 2147483647 w 141"/>
              <a:gd name="T47" fmla="*/ 2147483647 h 228"/>
              <a:gd name="T48" fmla="*/ 2147483647 w 141"/>
              <a:gd name="T49" fmla="*/ 2147483647 h 228"/>
              <a:gd name="T50" fmla="*/ 2147483647 w 141"/>
              <a:gd name="T51" fmla="*/ 2147483647 h 228"/>
              <a:gd name="T52" fmla="*/ 2147483647 w 141"/>
              <a:gd name="T53" fmla="*/ 2147483647 h 228"/>
              <a:gd name="T54" fmla="*/ 2147483647 w 141"/>
              <a:gd name="T55" fmla="*/ 2147483647 h 228"/>
              <a:gd name="T56" fmla="*/ 2147483647 w 141"/>
              <a:gd name="T57" fmla="*/ 2147483647 h 228"/>
              <a:gd name="T58" fmla="*/ 2147483647 w 141"/>
              <a:gd name="T59" fmla="*/ 2147483647 h 228"/>
              <a:gd name="T60" fmla="*/ 2147483647 w 141"/>
              <a:gd name="T61" fmla="*/ 2147483647 h 228"/>
              <a:gd name="T62" fmla="*/ 2147483647 w 141"/>
              <a:gd name="T63" fmla="*/ 2147483647 h 228"/>
              <a:gd name="T64" fmla="*/ 2147483647 w 141"/>
              <a:gd name="T65" fmla="*/ 2147483647 h 228"/>
              <a:gd name="T66" fmla="*/ 2147483647 w 141"/>
              <a:gd name="T67" fmla="*/ 2147483647 h 228"/>
              <a:gd name="T68" fmla="*/ 2147483647 w 141"/>
              <a:gd name="T69" fmla="*/ 2147483647 h 228"/>
              <a:gd name="T70" fmla="*/ 2147483647 w 141"/>
              <a:gd name="T71" fmla="*/ 2147483647 h 228"/>
              <a:gd name="T72" fmla="*/ 2147483647 w 141"/>
              <a:gd name="T73" fmla="*/ 2147483647 h 228"/>
              <a:gd name="T74" fmla="*/ 2147483647 w 141"/>
              <a:gd name="T75" fmla="*/ 2147483647 h 228"/>
              <a:gd name="T76" fmla="*/ 2147483647 w 141"/>
              <a:gd name="T77" fmla="*/ 2147483647 h 228"/>
              <a:gd name="T78" fmla="*/ 2147483647 w 141"/>
              <a:gd name="T79" fmla="*/ 2147483647 h 228"/>
              <a:gd name="T80" fmla="*/ 2147483647 w 141"/>
              <a:gd name="T81" fmla="*/ 2147483647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
              <a:gd name="T124" fmla="*/ 0 h 228"/>
              <a:gd name="T125" fmla="*/ 141 w 141"/>
              <a:gd name="T126" fmla="*/ 228 h 2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570" name="Group 282"/>
          <p:cNvGrpSpPr>
            <a:grpSpLocks/>
          </p:cNvGrpSpPr>
          <p:nvPr>
            <p:custDataLst>
              <p:tags r:id="rId209"/>
            </p:custDataLst>
          </p:nvPr>
        </p:nvGrpSpPr>
        <p:grpSpPr bwMode="auto">
          <a:xfrm>
            <a:off x="8429997" y="3060682"/>
            <a:ext cx="233288" cy="439787"/>
            <a:chOff x="5062" y="2295"/>
            <a:chExt cx="177" cy="279"/>
          </a:xfrm>
          <a:solidFill>
            <a:srgbClr val="FFFF00"/>
          </a:solidFill>
        </p:grpSpPr>
        <p:sp>
          <p:nvSpPr>
            <p:cNvPr id="15778" name="Freeform 283"/>
            <p:cNvSpPr>
              <a:spLocks/>
            </p:cNvSpPr>
            <p:nvPr/>
          </p:nvSpPr>
          <p:spPr bwMode="auto">
            <a:xfrm>
              <a:off x="5154" y="2449"/>
              <a:ext cx="19" cy="37"/>
            </a:xfrm>
            <a:custGeom>
              <a:avLst/>
              <a:gdLst>
                <a:gd name="T0" fmla="*/ 0 w 60"/>
                <a:gd name="T1" fmla="*/ 0 h 110"/>
                <a:gd name="T2" fmla="*/ 0 w 60"/>
                <a:gd name="T3" fmla="*/ 0 h 110"/>
                <a:gd name="T4" fmla="*/ 0 w 60"/>
                <a:gd name="T5" fmla="*/ 0 h 110"/>
                <a:gd name="T6" fmla="*/ 0 w 60"/>
                <a:gd name="T7" fmla="*/ 0 h 110"/>
                <a:gd name="T8" fmla="*/ 0 w 60"/>
                <a:gd name="T9" fmla="*/ 0 h 110"/>
                <a:gd name="T10" fmla="*/ 0 w 60"/>
                <a:gd name="T11" fmla="*/ 0 h 110"/>
                <a:gd name="T12" fmla="*/ 0 w 60"/>
                <a:gd name="T13" fmla="*/ 0 h 110"/>
                <a:gd name="T14" fmla="*/ 0 w 60"/>
                <a:gd name="T15" fmla="*/ 0 h 110"/>
                <a:gd name="T16" fmla="*/ 0 w 60"/>
                <a:gd name="T17" fmla="*/ 0 h 110"/>
                <a:gd name="T18" fmla="*/ 0 w 60"/>
                <a:gd name="T19" fmla="*/ 0 h 110"/>
                <a:gd name="T20" fmla="*/ 0 w 60"/>
                <a:gd name="T21" fmla="*/ 0 h 110"/>
                <a:gd name="T22" fmla="*/ 0 w 60"/>
                <a:gd name="T23" fmla="*/ 0 h 110"/>
                <a:gd name="T24" fmla="*/ 0 w 60"/>
                <a:gd name="T25" fmla="*/ 0 h 110"/>
                <a:gd name="T26" fmla="*/ 0 w 60"/>
                <a:gd name="T27" fmla="*/ 0 h 110"/>
                <a:gd name="T28" fmla="*/ 0 w 60"/>
                <a:gd name="T29" fmla="*/ 0 h 110"/>
                <a:gd name="T30" fmla="*/ 0 w 60"/>
                <a:gd name="T31" fmla="*/ 0 h 110"/>
                <a:gd name="T32" fmla="*/ 0 w 60"/>
                <a:gd name="T33" fmla="*/ 0 h 110"/>
                <a:gd name="T34" fmla="*/ 0 w 60"/>
                <a:gd name="T35" fmla="*/ 0 h 110"/>
                <a:gd name="T36" fmla="*/ 0 w 60"/>
                <a:gd name="T37" fmla="*/ 0 h 110"/>
                <a:gd name="T38" fmla="*/ 0 w 60"/>
                <a:gd name="T39" fmla="*/ 0 h 110"/>
                <a:gd name="T40" fmla="*/ 0 w 60"/>
                <a:gd name="T41" fmla="*/ 0 h 110"/>
                <a:gd name="T42" fmla="*/ 0 w 60"/>
                <a:gd name="T43" fmla="*/ 0 h 110"/>
                <a:gd name="T44" fmla="*/ 0 w 60"/>
                <a:gd name="T45" fmla="*/ 0 h 110"/>
                <a:gd name="T46" fmla="*/ 0 w 60"/>
                <a:gd name="T47" fmla="*/ 0 h 110"/>
                <a:gd name="T48" fmla="*/ 0 w 60"/>
                <a:gd name="T49" fmla="*/ 0 h 110"/>
                <a:gd name="T50" fmla="*/ 0 w 60"/>
                <a:gd name="T51" fmla="*/ 0 h 110"/>
                <a:gd name="T52" fmla="*/ 0 w 60"/>
                <a:gd name="T53" fmla="*/ 0 h 110"/>
                <a:gd name="T54" fmla="*/ 0 w 60"/>
                <a:gd name="T55" fmla="*/ 0 h 110"/>
                <a:gd name="T56" fmla="*/ 0 w 60"/>
                <a:gd name="T57" fmla="*/ 0 h 110"/>
                <a:gd name="T58" fmla="*/ 0 w 60"/>
                <a:gd name="T59" fmla="*/ 0 h 110"/>
                <a:gd name="T60" fmla="*/ 0 w 60"/>
                <a:gd name="T61" fmla="*/ 0 h 110"/>
                <a:gd name="T62" fmla="*/ 0 w 60"/>
                <a:gd name="T63" fmla="*/ 0 h 110"/>
                <a:gd name="T64" fmla="*/ 0 w 60"/>
                <a:gd name="T65" fmla="*/ 0 h 110"/>
                <a:gd name="T66" fmla="*/ 0 w 60"/>
                <a:gd name="T67" fmla="*/ 0 h 110"/>
                <a:gd name="T68" fmla="*/ 0 w 60"/>
                <a:gd name="T69" fmla="*/ 0 h 110"/>
                <a:gd name="T70" fmla="*/ 0 w 60"/>
                <a:gd name="T71" fmla="*/ 0 h 110"/>
                <a:gd name="T72" fmla="*/ 0 w 60"/>
                <a:gd name="T73" fmla="*/ 0 h 1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110"/>
                <a:gd name="T113" fmla="*/ 60 w 60"/>
                <a:gd name="T114" fmla="*/ 110 h 1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endParaRPr lang="en-US" sz="1266" dirty="0"/>
            </a:p>
          </p:txBody>
        </p:sp>
        <p:sp>
          <p:nvSpPr>
            <p:cNvPr id="15779" name="Freeform 284"/>
            <p:cNvSpPr>
              <a:spLocks/>
            </p:cNvSpPr>
            <p:nvPr/>
          </p:nvSpPr>
          <p:spPr bwMode="auto">
            <a:xfrm>
              <a:off x="5189" y="2422"/>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75"/>
                <a:gd name="T74" fmla="*/ 72 w 72"/>
                <a:gd name="T75" fmla="*/ 75 h 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endParaRPr lang="en-US" sz="1266" dirty="0"/>
            </a:p>
          </p:txBody>
        </p:sp>
        <p:sp>
          <p:nvSpPr>
            <p:cNvPr id="15780" name="Freeform 285"/>
            <p:cNvSpPr>
              <a:spLocks/>
            </p:cNvSpPr>
            <p:nvPr/>
          </p:nvSpPr>
          <p:spPr bwMode="auto">
            <a:xfrm>
              <a:off x="5160" y="2389"/>
              <a:ext cx="5" cy="16"/>
            </a:xfrm>
            <a:custGeom>
              <a:avLst/>
              <a:gdLst>
                <a:gd name="T0" fmla="*/ 0 w 15"/>
                <a:gd name="T1" fmla="*/ 0 h 49"/>
                <a:gd name="T2" fmla="*/ 0 w 15"/>
                <a:gd name="T3" fmla="*/ 0 h 49"/>
                <a:gd name="T4" fmla="*/ 0 w 15"/>
                <a:gd name="T5" fmla="*/ 0 h 49"/>
                <a:gd name="T6" fmla="*/ 0 w 15"/>
                <a:gd name="T7" fmla="*/ 0 h 49"/>
                <a:gd name="T8" fmla="*/ 0 w 15"/>
                <a:gd name="T9" fmla="*/ 0 h 49"/>
                <a:gd name="T10" fmla="*/ 0 w 15"/>
                <a:gd name="T11" fmla="*/ 0 h 49"/>
                <a:gd name="T12" fmla="*/ 0 w 15"/>
                <a:gd name="T13" fmla="*/ 0 h 49"/>
                <a:gd name="T14" fmla="*/ 0 w 15"/>
                <a:gd name="T15" fmla="*/ 0 h 49"/>
                <a:gd name="T16" fmla="*/ 0 w 15"/>
                <a:gd name="T17" fmla="*/ 0 h 49"/>
                <a:gd name="T18" fmla="*/ 0 w 15"/>
                <a:gd name="T19" fmla="*/ 0 h 49"/>
                <a:gd name="T20" fmla="*/ 0 w 15"/>
                <a:gd name="T21" fmla="*/ 0 h 49"/>
                <a:gd name="T22" fmla="*/ 0 w 15"/>
                <a:gd name="T23" fmla="*/ 0 h 49"/>
                <a:gd name="T24" fmla="*/ 0 w 15"/>
                <a:gd name="T25" fmla="*/ 0 h 49"/>
                <a:gd name="T26" fmla="*/ 0 w 15"/>
                <a:gd name="T27" fmla="*/ 0 h 49"/>
                <a:gd name="T28" fmla="*/ 0 w 15"/>
                <a:gd name="T29" fmla="*/ 0 h 49"/>
                <a:gd name="T30" fmla="*/ 0 w 15"/>
                <a:gd name="T31" fmla="*/ 0 h 49"/>
                <a:gd name="T32" fmla="*/ 0 w 15"/>
                <a:gd name="T33" fmla="*/ 0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49"/>
                <a:gd name="T53" fmla="*/ 15 w 15"/>
                <a:gd name="T54" fmla="*/ 49 h 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endParaRPr lang="en-US" sz="1266" dirty="0"/>
            </a:p>
          </p:txBody>
        </p:sp>
        <p:sp>
          <p:nvSpPr>
            <p:cNvPr id="15781" name="Freeform 286"/>
            <p:cNvSpPr>
              <a:spLocks/>
            </p:cNvSpPr>
            <p:nvPr/>
          </p:nvSpPr>
          <p:spPr bwMode="auto">
            <a:xfrm>
              <a:off x="5139" y="2387"/>
              <a:ext cx="15" cy="13"/>
            </a:xfrm>
            <a:custGeom>
              <a:avLst/>
              <a:gdLst>
                <a:gd name="T0" fmla="*/ 0 w 47"/>
                <a:gd name="T1" fmla="*/ 0 h 40"/>
                <a:gd name="T2" fmla="*/ 0 w 47"/>
                <a:gd name="T3" fmla="*/ 0 h 40"/>
                <a:gd name="T4" fmla="*/ 0 w 47"/>
                <a:gd name="T5" fmla="*/ 0 h 40"/>
                <a:gd name="T6" fmla="*/ 0 w 47"/>
                <a:gd name="T7" fmla="*/ 0 h 40"/>
                <a:gd name="T8" fmla="*/ 0 w 47"/>
                <a:gd name="T9" fmla="*/ 0 h 40"/>
                <a:gd name="T10" fmla="*/ 0 w 47"/>
                <a:gd name="T11" fmla="*/ 0 h 40"/>
                <a:gd name="T12" fmla="*/ 0 w 47"/>
                <a:gd name="T13" fmla="*/ 0 h 40"/>
                <a:gd name="T14" fmla="*/ 0 w 47"/>
                <a:gd name="T15" fmla="*/ 0 h 40"/>
                <a:gd name="T16" fmla="*/ 0 w 47"/>
                <a:gd name="T17" fmla="*/ 0 h 40"/>
                <a:gd name="T18" fmla="*/ 0 w 47"/>
                <a:gd name="T19" fmla="*/ 0 h 40"/>
                <a:gd name="T20" fmla="*/ 0 w 47"/>
                <a:gd name="T21" fmla="*/ 0 h 40"/>
                <a:gd name="T22" fmla="*/ 0 w 47"/>
                <a:gd name="T23" fmla="*/ 0 h 40"/>
                <a:gd name="T24" fmla="*/ 0 w 47"/>
                <a:gd name="T25" fmla="*/ 0 h 40"/>
                <a:gd name="T26" fmla="*/ 0 w 47"/>
                <a:gd name="T27" fmla="*/ 0 h 40"/>
                <a:gd name="T28" fmla="*/ 0 w 47"/>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
                <a:gd name="T46" fmla="*/ 0 h 40"/>
                <a:gd name="T47" fmla="*/ 47 w 47"/>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endParaRPr lang="en-US" sz="1266" dirty="0"/>
            </a:p>
          </p:txBody>
        </p:sp>
        <p:sp>
          <p:nvSpPr>
            <p:cNvPr id="15782" name="Freeform 287"/>
            <p:cNvSpPr>
              <a:spLocks/>
            </p:cNvSpPr>
            <p:nvPr/>
          </p:nvSpPr>
          <p:spPr bwMode="auto">
            <a:xfrm>
              <a:off x="5184" y="2465"/>
              <a:ext cx="13" cy="10"/>
            </a:xfrm>
            <a:custGeom>
              <a:avLst/>
              <a:gdLst>
                <a:gd name="T0" fmla="*/ 0 w 39"/>
                <a:gd name="T1" fmla="*/ 0 h 31"/>
                <a:gd name="T2" fmla="*/ 0 w 39"/>
                <a:gd name="T3" fmla="*/ 0 h 31"/>
                <a:gd name="T4" fmla="*/ 0 w 39"/>
                <a:gd name="T5" fmla="*/ 0 h 31"/>
                <a:gd name="T6" fmla="*/ 0 w 39"/>
                <a:gd name="T7" fmla="*/ 0 h 31"/>
                <a:gd name="T8" fmla="*/ 0 w 39"/>
                <a:gd name="T9" fmla="*/ 0 h 31"/>
                <a:gd name="T10" fmla="*/ 0 w 39"/>
                <a:gd name="T11" fmla="*/ 0 h 31"/>
                <a:gd name="T12" fmla="*/ 0 w 39"/>
                <a:gd name="T13" fmla="*/ 0 h 31"/>
                <a:gd name="T14" fmla="*/ 0 w 39"/>
                <a:gd name="T15" fmla="*/ 0 h 31"/>
                <a:gd name="T16" fmla="*/ 0 w 39"/>
                <a:gd name="T17" fmla="*/ 0 h 31"/>
                <a:gd name="T18" fmla="*/ 0 w 39"/>
                <a:gd name="T19" fmla="*/ 0 h 31"/>
                <a:gd name="T20" fmla="*/ 0 w 39"/>
                <a:gd name="T21" fmla="*/ 0 h 31"/>
                <a:gd name="T22" fmla="*/ 0 w 39"/>
                <a:gd name="T23" fmla="*/ 0 h 31"/>
                <a:gd name="T24" fmla="*/ 0 w 39"/>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31"/>
                <a:gd name="T41" fmla="*/ 39 w 39"/>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endParaRPr lang="en-US" sz="1266" dirty="0"/>
            </a:p>
          </p:txBody>
        </p:sp>
        <p:sp>
          <p:nvSpPr>
            <p:cNvPr id="15783" name="Freeform 288"/>
            <p:cNvSpPr>
              <a:spLocks/>
            </p:cNvSpPr>
            <p:nvPr/>
          </p:nvSpPr>
          <p:spPr bwMode="auto">
            <a:xfrm>
              <a:off x="5172" y="2410"/>
              <a:ext cx="10" cy="6"/>
            </a:xfrm>
            <a:custGeom>
              <a:avLst/>
              <a:gdLst>
                <a:gd name="T0" fmla="*/ 0 w 34"/>
                <a:gd name="T1" fmla="*/ 0 h 19"/>
                <a:gd name="T2" fmla="*/ 0 w 34"/>
                <a:gd name="T3" fmla="*/ 0 h 19"/>
                <a:gd name="T4" fmla="*/ 0 w 34"/>
                <a:gd name="T5" fmla="*/ 0 h 19"/>
                <a:gd name="T6" fmla="*/ 0 w 34"/>
                <a:gd name="T7" fmla="*/ 0 h 19"/>
                <a:gd name="T8" fmla="*/ 0 w 34"/>
                <a:gd name="T9" fmla="*/ 0 h 19"/>
                <a:gd name="T10" fmla="*/ 0 w 34"/>
                <a:gd name="T11" fmla="*/ 0 h 19"/>
                <a:gd name="T12" fmla="*/ 0 w 34"/>
                <a:gd name="T13" fmla="*/ 0 h 19"/>
                <a:gd name="T14" fmla="*/ 0 60000 65536"/>
                <a:gd name="T15" fmla="*/ 0 60000 65536"/>
                <a:gd name="T16" fmla="*/ 0 60000 65536"/>
                <a:gd name="T17" fmla="*/ 0 60000 65536"/>
                <a:gd name="T18" fmla="*/ 0 60000 65536"/>
                <a:gd name="T19" fmla="*/ 0 60000 65536"/>
                <a:gd name="T20" fmla="*/ 0 60000 65536"/>
                <a:gd name="T21" fmla="*/ 0 w 34"/>
                <a:gd name="T22" fmla="*/ 0 h 19"/>
                <a:gd name="T23" fmla="*/ 34 w 34"/>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endParaRPr lang="en-US" sz="1266" dirty="0"/>
            </a:p>
          </p:txBody>
        </p:sp>
        <p:sp>
          <p:nvSpPr>
            <p:cNvPr id="15784" name="Freeform 289"/>
            <p:cNvSpPr>
              <a:spLocks/>
            </p:cNvSpPr>
            <p:nvPr/>
          </p:nvSpPr>
          <p:spPr bwMode="auto">
            <a:xfrm>
              <a:off x="5180" y="2471"/>
              <a:ext cx="6" cy="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 name="T12" fmla="*/ 0 w 19"/>
                <a:gd name="T13" fmla="*/ 0 h 12"/>
                <a:gd name="T14" fmla="*/ 19 w 19"/>
                <a:gd name="T15" fmla="*/ 12 h 12"/>
              </a:gdLst>
              <a:ahLst/>
              <a:cxnLst>
                <a:cxn ang="T8">
                  <a:pos x="T0" y="T1"/>
                </a:cxn>
                <a:cxn ang="T9">
                  <a:pos x="T2" y="T3"/>
                </a:cxn>
                <a:cxn ang="T10">
                  <a:pos x="T4" y="T5"/>
                </a:cxn>
                <a:cxn ang="T11">
                  <a:pos x="T6" y="T7"/>
                </a:cxn>
              </a:cxnLst>
              <a:rect l="T12" t="T13" r="T14" b="T15"/>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endParaRPr lang="en-US" sz="1266" dirty="0"/>
            </a:p>
          </p:txBody>
        </p:sp>
        <p:sp>
          <p:nvSpPr>
            <p:cNvPr id="15785" name="Freeform 290"/>
            <p:cNvSpPr>
              <a:spLocks/>
            </p:cNvSpPr>
            <p:nvPr/>
          </p:nvSpPr>
          <p:spPr bwMode="auto">
            <a:xfrm>
              <a:off x="5062" y="2447"/>
              <a:ext cx="42" cy="55"/>
            </a:xfrm>
            <a:custGeom>
              <a:avLst/>
              <a:gdLst>
                <a:gd name="T0" fmla="*/ 0 w 126"/>
                <a:gd name="T1" fmla="*/ 0 h 166"/>
                <a:gd name="T2" fmla="*/ 0 w 126"/>
                <a:gd name="T3" fmla="*/ 0 h 166"/>
                <a:gd name="T4" fmla="*/ 0 w 126"/>
                <a:gd name="T5" fmla="*/ 0 h 166"/>
                <a:gd name="T6" fmla="*/ 0 w 126"/>
                <a:gd name="T7" fmla="*/ 0 h 166"/>
                <a:gd name="T8" fmla="*/ 0 w 126"/>
                <a:gd name="T9" fmla="*/ 0 h 166"/>
                <a:gd name="T10" fmla="*/ 0 w 126"/>
                <a:gd name="T11" fmla="*/ 0 h 166"/>
                <a:gd name="T12" fmla="*/ 0 w 126"/>
                <a:gd name="T13" fmla="*/ 0 h 166"/>
                <a:gd name="T14" fmla="*/ 0 w 126"/>
                <a:gd name="T15" fmla="*/ 0 h 166"/>
                <a:gd name="T16" fmla="*/ 0 w 126"/>
                <a:gd name="T17" fmla="*/ 0 h 166"/>
                <a:gd name="T18" fmla="*/ 0 w 126"/>
                <a:gd name="T19" fmla="*/ 0 h 166"/>
                <a:gd name="T20" fmla="*/ 0 w 126"/>
                <a:gd name="T21" fmla="*/ 0 h 166"/>
                <a:gd name="T22" fmla="*/ 0 w 126"/>
                <a:gd name="T23" fmla="*/ 0 h 166"/>
                <a:gd name="T24" fmla="*/ 0 w 126"/>
                <a:gd name="T25" fmla="*/ 0 h 166"/>
                <a:gd name="T26" fmla="*/ 0 w 126"/>
                <a:gd name="T27" fmla="*/ 0 h 166"/>
                <a:gd name="T28" fmla="*/ 0 w 126"/>
                <a:gd name="T29" fmla="*/ 0 h 166"/>
                <a:gd name="T30" fmla="*/ 0 w 126"/>
                <a:gd name="T31" fmla="*/ 0 h 166"/>
                <a:gd name="T32" fmla="*/ 0 w 126"/>
                <a:gd name="T33" fmla="*/ 0 h 166"/>
                <a:gd name="T34" fmla="*/ 0 w 126"/>
                <a:gd name="T35" fmla="*/ 0 h 166"/>
                <a:gd name="T36" fmla="*/ 0 w 126"/>
                <a:gd name="T37" fmla="*/ 0 h 166"/>
                <a:gd name="T38" fmla="*/ 0 w 126"/>
                <a:gd name="T39" fmla="*/ 0 h 166"/>
                <a:gd name="T40" fmla="*/ 0 w 126"/>
                <a:gd name="T41" fmla="*/ 0 h 166"/>
                <a:gd name="T42" fmla="*/ 0 w 126"/>
                <a:gd name="T43" fmla="*/ 0 h 166"/>
                <a:gd name="T44" fmla="*/ 0 w 126"/>
                <a:gd name="T45" fmla="*/ 0 h 166"/>
                <a:gd name="T46" fmla="*/ 0 w 126"/>
                <a:gd name="T47" fmla="*/ 0 h 166"/>
                <a:gd name="T48" fmla="*/ 0 w 126"/>
                <a:gd name="T49" fmla="*/ 0 h 166"/>
                <a:gd name="T50" fmla="*/ 0 w 126"/>
                <a:gd name="T51" fmla="*/ 0 h 166"/>
                <a:gd name="T52" fmla="*/ 0 w 126"/>
                <a:gd name="T53" fmla="*/ 0 h 166"/>
                <a:gd name="T54" fmla="*/ 0 w 126"/>
                <a:gd name="T55" fmla="*/ 0 h 166"/>
                <a:gd name="T56" fmla="*/ 0 w 126"/>
                <a:gd name="T57" fmla="*/ 0 h 166"/>
                <a:gd name="T58" fmla="*/ 0 w 126"/>
                <a:gd name="T59" fmla="*/ 0 h 166"/>
                <a:gd name="T60" fmla="*/ 0 w 126"/>
                <a:gd name="T61" fmla="*/ 0 h 166"/>
                <a:gd name="T62" fmla="*/ 0 w 126"/>
                <a:gd name="T63" fmla="*/ 0 h 166"/>
                <a:gd name="T64" fmla="*/ 0 w 126"/>
                <a:gd name="T65" fmla="*/ 0 h 166"/>
                <a:gd name="T66" fmla="*/ 0 w 126"/>
                <a:gd name="T67" fmla="*/ 0 h 166"/>
                <a:gd name="T68" fmla="*/ 0 w 126"/>
                <a:gd name="T69" fmla="*/ 0 h 166"/>
                <a:gd name="T70" fmla="*/ 0 w 126"/>
                <a:gd name="T71" fmla="*/ 0 h 166"/>
                <a:gd name="T72" fmla="*/ 0 w 126"/>
                <a:gd name="T73" fmla="*/ 0 h 166"/>
                <a:gd name="T74" fmla="*/ 0 w 126"/>
                <a:gd name="T75" fmla="*/ 0 h 166"/>
                <a:gd name="T76" fmla="*/ 0 w 126"/>
                <a:gd name="T77" fmla="*/ 0 h 166"/>
                <a:gd name="T78" fmla="*/ 0 w 126"/>
                <a:gd name="T79" fmla="*/ 0 h 166"/>
                <a:gd name="T80" fmla="*/ 0 w 126"/>
                <a:gd name="T81" fmla="*/ 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6"/>
                <a:gd name="T125" fmla="*/ 126 w 126"/>
                <a:gd name="T126" fmla="*/ 166 h 1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endParaRPr lang="en-US" sz="1266" dirty="0"/>
            </a:p>
          </p:txBody>
        </p:sp>
        <p:sp>
          <p:nvSpPr>
            <p:cNvPr id="15786" name="Freeform 291"/>
            <p:cNvSpPr>
              <a:spLocks/>
            </p:cNvSpPr>
            <p:nvPr/>
          </p:nvSpPr>
          <p:spPr bwMode="auto">
            <a:xfrm>
              <a:off x="5154" y="2465"/>
              <a:ext cx="85" cy="86"/>
            </a:xfrm>
            <a:custGeom>
              <a:avLst/>
              <a:gdLst>
                <a:gd name="T0" fmla="*/ 0 w 259"/>
                <a:gd name="T1" fmla="*/ 0 h 259"/>
                <a:gd name="T2" fmla="*/ 0 w 259"/>
                <a:gd name="T3" fmla="*/ 0 h 259"/>
                <a:gd name="T4" fmla="*/ 0 w 259"/>
                <a:gd name="T5" fmla="*/ 0 h 259"/>
                <a:gd name="T6" fmla="*/ 0 w 259"/>
                <a:gd name="T7" fmla="*/ 0 h 259"/>
                <a:gd name="T8" fmla="*/ 0 w 259"/>
                <a:gd name="T9" fmla="*/ 0 h 259"/>
                <a:gd name="T10" fmla="*/ 0 w 259"/>
                <a:gd name="T11" fmla="*/ 0 h 259"/>
                <a:gd name="T12" fmla="*/ 0 w 259"/>
                <a:gd name="T13" fmla="*/ 0 h 259"/>
                <a:gd name="T14" fmla="*/ 0 w 259"/>
                <a:gd name="T15" fmla="*/ 0 h 259"/>
                <a:gd name="T16" fmla="*/ 0 w 259"/>
                <a:gd name="T17" fmla="*/ 0 h 259"/>
                <a:gd name="T18" fmla="*/ 0 w 259"/>
                <a:gd name="T19" fmla="*/ 0 h 259"/>
                <a:gd name="T20" fmla="*/ 0 w 259"/>
                <a:gd name="T21" fmla="*/ 0 h 259"/>
                <a:gd name="T22" fmla="*/ 0 w 259"/>
                <a:gd name="T23" fmla="*/ 0 h 259"/>
                <a:gd name="T24" fmla="*/ 0 w 259"/>
                <a:gd name="T25" fmla="*/ 0 h 259"/>
                <a:gd name="T26" fmla="*/ 0 w 259"/>
                <a:gd name="T27" fmla="*/ 0 h 259"/>
                <a:gd name="T28" fmla="*/ 0 w 259"/>
                <a:gd name="T29" fmla="*/ 0 h 259"/>
                <a:gd name="T30" fmla="*/ 0 w 259"/>
                <a:gd name="T31" fmla="*/ 0 h 259"/>
                <a:gd name="T32" fmla="*/ 0 w 259"/>
                <a:gd name="T33" fmla="*/ 0 h 259"/>
                <a:gd name="T34" fmla="*/ 0 w 259"/>
                <a:gd name="T35" fmla="*/ 0 h 259"/>
                <a:gd name="T36" fmla="*/ 0 w 259"/>
                <a:gd name="T37" fmla="*/ 0 h 259"/>
                <a:gd name="T38" fmla="*/ 0 w 259"/>
                <a:gd name="T39" fmla="*/ 0 h 259"/>
                <a:gd name="T40" fmla="*/ 0 w 259"/>
                <a:gd name="T41" fmla="*/ 0 h 259"/>
                <a:gd name="T42" fmla="*/ 0 w 259"/>
                <a:gd name="T43" fmla="*/ 0 h 259"/>
                <a:gd name="T44" fmla="*/ 0 w 259"/>
                <a:gd name="T45" fmla="*/ 0 h 259"/>
                <a:gd name="T46" fmla="*/ 0 w 259"/>
                <a:gd name="T47" fmla="*/ 0 h 259"/>
                <a:gd name="T48" fmla="*/ 0 w 259"/>
                <a:gd name="T49" fmla="*/ 0 h 259"/>
                <a:gd name="T50" fmla="*/ 0 w 259"/>
                <a:gd name="T51" fmla="*/ 0 h 259"/>
                <a:gd name="T52" fmla="*/ 0 w 259"/>
                <a:gd name="T53" fmla="*/ 0 h 259"/>
                <a:gd name="T54" fmla="*/ 0 w 259"/>
                <a:gd name="T55" fmla="*/ 0 h 259"/>
                <a:gd name="T56" fmla="*/ 0 w 259"/>
                <a:gd name="T57" fmla="*/ 0 h 259"/>
                <a:gd name="T58" fmla="*/ 0 w 259"/>
                <a:gd name="T59" fmla="*/ 0 h 259"/>
                <a:gd name="T60" fmla="*/ 0 w 259"/>
                <a:gd name="T61" fmla="*/ 0 h 259"/>
                <a:gd name="T62" fmla="*/ 0 w 259"/>
                <a:gd name="T63" fmla="*/ 0 h 259"/>
                <a:gd name="T64" fmla="*/ 0 w 259"/>
                <a:gd name="T65" fmla="*/ 0 h 259"/>
                <a:gd name="T66" fmla="*/ 0 w 259"/>
                <a:gd name="T67" fmla="*/ 0 h 259"/>
                <a:gd name="T68" fmla="*/ 0 w 259"/>
                <a:gd name="T69" fmla="*/ 0 h 259"/>
                <a:gd name="T70" fmla="*/ 0 w 259"/>
                <a:gd name="T71" fmla="*/ 0 h 259"/>
                <a:gd name="T72" fmla="*/ 0 w 259"/>
                <a:gd name="T73" fmla="*/ 0 h 259"/>
                <a:gd name="T74" fmla="*/ 0 w 259"/>
                <a:gd name="T75" fmla="*/ 0 h 259"/>
                <a:gd name="T76" fmla="*/ 0 w 259"/>
                <a:gd name="T77" fmla="*/ 0 h 259"/>
                <a:gd name="T78" fmla="*/ 0 w 259"/>
                <a:gd name="T79" fmla="*/ 0 h 259"/>
                <a:gd name="T80" fmla="*/ 0 w 259"/>
                <a:gd name="T81" fmla="*/ 0 h 259"/>
                <a:gd name="T82" fmla="*/ 0 w 259"/>
                <a:gd name="T83" fmla="*/ 0 h 259"/>
                <a:gd name="T84" fmla="*/ 0 w 259"/>
                <a:gd name="T85" fmla="*/ 0 h 259"/>
                <a:gd name="T86" fmla="*/ 0 w 259"/>
                <a:gd name="T87" fmla="*/ 0 h 259"/>
                <a:gd name="T88" fmla="*/ 0 w 259"/>
                <a:gd name="T89" fmla="*/ 0 h 259"/>
                <a:gd name="T90" fmla="*/ 0 w 259"/>
                <a:gd name="T91" fmla="*/ 0 h 259"/>
                <a:gd name="T92" fmla="*/ 0 w 259"/>
                <a:gd name="T93" fmla="*/ 0 h 259"/>
                <a:gd name="T94" fmla="*/ 0 w 259"/>
                <a:gd name="T95" fmla="*/ 0 h 259"/>
                <a:gd name="T96" fmla="*/ 0 w 259"/>
                <a:gd name="T97" fmla="*/ 0 h 259"/>
                <a:gd name="T98" fmla="*/ 0 w 259"/>
                <a:gd name="T99" fmla="*/ 0 h 259"/>
                <a:gd name="T100" fmla="*/ 0 w 259"/>
                <a:gd name="T101" fmla="*/ 0 h 259"/>
                <a:gd name="T102" fmla="*/ 0 w 259"/>
                <a:gd name="T103" fmla="*/ 0 h 259"/>
                <a:gd name="T104" fmla="*/ 0 w 259"/>
                <a:gd name="T105" fmla="*/ 0 h 2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9"/>
                <a:gd name="T160" fmla="*/ 0 h 259"/>
                <a:gd name="T161" fmla="*/ 259 w 259"/>
                <a:gd name="T162" fmla="*/ 259 h 25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endParaRPr lang="en-US" sz="1266" dirty="0"/>
            </a:p>
          </p:txBody>
        </p:sp>
        <p:sp>
          <p:nvSpPr>
            <p:cNvPr id="15787" name="Freeform 292"/>
            <p:cNvSpPr>
              <a:spLocks/>
            </p:cNvSpPr>
            <p:nvPr/>
          </p:nvSpPr>
          <p:spPr bwMode="auto">
            <a:xfrm>
              <a:off x="5104" y="2395"/>
              <a:ext cx="23" cy="31"/>
            </a:xfrm>
            <a:custGeom>
              <a:avLst/>
              <a:gdLst>
                <a:gd name="T0" fmla="*/ 0 w 72"/>
                <a:gd name="T1" fmla="*/ 0 h 92"/>
                <a:gd name="T2" fmla="*/ 0 w 72"/>
                <a:gd name="T3" fmla="*/ 0 h 92"/>
                <a:gd name="T4" fmla="*/ 0 w 72"/>
                <a:gd name="T5" fmla="*/ 0 h 92"/>
                <a:gd name="T6" fmla="*/ 0 w 72"/>
                <a:gd name="T7" fmla="*/ 0 h 92"/>
                <a:gd name="T8" fmla="*/ 0 w 72"/>
                <a:gd name="T9" fmla="*/ 0 h 92"/>
                <a:gd name="T10" fmla="*/ 0 w 72"/>
                <a:gd name="T11" fmla="*/ 0 h 92"/>
                <a:gd name="T12" fmla="*/ 0 w 72"/>
                <a:gd name="T13" fmla="*/ 0 h 92"/>
                <a:gd name="T14" fmla="*/ 0 w 72"/>
                <a:gd name="T15" fmla="*/ 0 h 92"/>
                <a:gd name="T16" fmla="*/ 0 w 72"/>
                <a:gd name="T17" fmla="*/ 0 h 92"/>
                <a:gd name="T18" fmla="*/ 0 w 72"/>
                <a:gd name="T19" fmla="*/ 0 h 92"/>
                <a:gd name="T20" fmla="*/ 0 w 72"/>
                <a:gd name="T21" fmla="*/ 0 h 92"/>
                <a:gd name="T22" fmla="*/ 0 w 72"/>
                <a:gd name="T23" fmla="*/ 0 h 92"/>
                <a:gd name="T24" fmla="*/ 0 w 72"/>
                <a:gd name="T25" fmla="*/ 0 h 92"/>
                <a:gd name="T26" fmla="*/ 0 w 72"/>
                <a:gd name="T27" fmla="*/ 0 h 92"/>
                <a:gd name="T28" fmla="*/ 0 w 72"/>
                <a:gd name="T29" fmla="*/ 0 h 92"/>
                <a:gd name="T30" fmla="*/ 0 w 72"/>
                <a:gd name="T31" fmla="*/ 0 h 92"/>
                <a:gd name="T32" fmla="*/ 0 w 72"/>
                <a:gd name="T33" fmla="*/ 0 h 92"/>
                <a:gd name="T34" fmla="*/ 0 w 72"/>
                <a:gd name="T35" fmla="*/ 0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92"/>
                <a:gd name="T56" fmla="*/ 72 w 72"/>
                <a:gd name="T57" fmla="*/ 92 h 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endParaRPr lang="en-US" sz="1266" dirty="0"/>
            </a:p>
          </p:txBody>
        </p:sp>
        <p:sp>
          <p:nvSpPr>
            <p:cNvPr id="15788" name="Freeform 293"/>
            <p:cNvSpPr>
              <a:spLocks/>
            </p:cNvSpPr>
            <p:nvPr/>
          </p:nvSpPr>
          <p:spPr bwMode="auto">
            <a:xfrm>
              <a:off x="5143" y="2436"/>
              <a:ext cx="16" cy="21"/>
            </a:xfrm>
            <a:custGeom>
              <a:avLst/>
              <a:gdLst>
                <a:gd name="T0" fmla="*/ 0 w 46"/>
                <a:gd name="T1" fmla="*/ 0 h 62"/>
                <a:gd name="T2" fmla="*/ 0 w 46"/>
                <a:gd name="T3" fmla="*/ 0 h 62"/>
                <a:gd name="T4" fmla="*/ 0 w 46"/>
                <a:gd name="T5" fmla="*/ 0 h 62"/>
                <a:gd name="T6" fmla="*/ 0 w 46"/>
                <a:gd name="T7" fmla="*/ 0 h 62"/>
                <a:gd name="T8" fmla="*/ 0 w 46"/>
                <a:gd name="T9" fmla="*/ 0 h 62"/>
                <a:gd name="T10" fmla="*/ 0 w 46"/>
                <a:gd name="T11" fmla="*/ 0 h 62"/>
                <a:gd name="T12" fmla="*/ 0 w 46"/>
                <a:gd name="T13" fmla="*/ 0 h 62"/>
                <a:gd name="T14" fmla="*/ 0 w 46"/>
                <a:gd name="T15" fmla="*/ 0 h 62"/>
                <a:gd name="T16" fmla="*/ 0 w 46"/>
                <a:gd name="T17" fmla="*/ 0 h 62"/>
                <a:gd name="T18" fmla="*/ 0 w 46"/>
                <a:gd name="T19" fmla="*/ 0 h 62"/>
                <a:gd name="T20" fmla="*/ 0 w 46"/>
                <a:gd name="T21" fmla="*/ 0 h 62"/>
                <a:gd name="T22" fmla="*/ 0 w 46"/>
                <a:gd name="T23" fmla="*/ 0 h 62"/>
                <a:gd name="T24" fmla="*/ 0 w 46"/>
                <a:gd name="T25" fmla="*/ 0 h 62"/>
                <a:gd name="T26" fmla="*/ 0 w 46"/>
                <a:gd name="T27" fmla="*/ 0 h 62"/>
                <a:gd name="T28" fmla="*/ 0 w 46"/>
                <a:gd name="T29" fmla="*/ 0 h 62"/>
                <a:gd name="T30" fmla="*/ 0 w 46"/>
                <a:gd name="T31" fmla="*/ 0 h 62"/>
                <a:gd name="T32" fmla="*/ 0 w 46"/>
                <a:gd name="T33" fmla="*/ 0 h 62"/>
                <a:gd name="T34" fmla="*/ 0 w 46"/>
                <a:gd name="T35" fmla="*/ 0 h 62"/>
                <a:gd name="T36" fmla="*/ 0 w 46"/>
                <a:gd name="T37" fmla="*/ 0 h 62"/>
                <a:gd name="T38" fmla="*/ 0 w 46"/>
                <a:gd name="T39" fmla="*/ 0 h 62"/>
                <a:gd name="T40" fmla="*/ 0 w 46"/>
                <a:gd name="T41" fmla="*/ 0 h 62"/>
                <a:gd name="T42" fmla="*/ 0 w 46"/>
                <a:gd name="T43" fmla="*/ 0 h 62"/>
                <a:gd name="T44" fmla="*/ 0 w 46"/>
                <a:gd name="T45" fmla="*/ 0 h 62"/>
                <a:gd name="T46" fmla="*/ 0 w 46"/>
                <a:gd name="T47" fmla="*/ 0 h 62"/>
                <a:gd name="T48" fmla="*/ 0 w 46"/>
                <a:gd name="T49" fmla="*/ 0 h 62"/>
                <a:gd name="T50" fmla="*/ 0 w 46"/>
                <a:gd name="T51" fmla="*/ 0 h 62"/>
                <a:gd name="T52" fmla="*/ 0 w 46"/>
                <a:gd name="T53" fmla="*/ 0 h 62"/>
                <a:gd name="T54" fmla="*/ 0 w 46"/>
                <a:gd name="T55" fmla="*/ 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6"/>
                <a:gd name="T85" fmla="*/ 0 h 62"/>
                <a:gd name="T86" fmla="*/ 46 w 46"/>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endParaRPr lang="en-US" sz="1266" dirty="0"/>
            </a:p>
          </p:txBody>
        </p:sp>
        <p:sp>
          <p:nvSpPr>
            <p:cNvPr id="15789" name="Freeform 294"/>
            <p:cNvSpPr>
              <a:spLocks/>
            </p:cNvSpPr>
            <p:nvPr/>
          </p:nvSpPr>
          <p:spPr bwMode="auto">
            <a:xfrm>
              <a:off x="5089" y="2295"/>
              <a:ext cx="50" cy="98"/>
            </a:xfrm>
            <a:custGeom>
              <a:avLst/>
              <a:gdLst>
                <a:gd name="T0" fmla="*/ 0 w 152"/>
                <a:gd name="T1" fmla="*/ 0 h 296"/>
                <a:gd name="T2" fmla="*/ 0 w 152"/>
                <a:gd name="T3" fmla="*/ 0 h 296"/>
                <a:gd name="T4" fmla="*/ 0 w 152"/>
                <a:gd name="T5" fmla="*/ 0 h 296"/>
                <a:gd name="T6" fmla="*/ 0 w 152"/>
                <a:gd name="T7" fmla="*/ 0 h 296"/>
                <a:gd name="T8" fmla="*/ 0 w 152"/>
                <a:gd name="T9" fmla="*/ 0 h 296"/>
                <a:gd name="T10" fmla="*/ 0 w 152"/>
                <a:gd name="T11" fmla="*/ 0 h 296"/>
                <a:gd name="T12" fmla="*/ 0 w 152"/>
                <a:gd name="T13" fmla="*/ 0 h 296"/>
                <a:gd name="T14" fmla="*/ 0 w 152"/>
                <a:gd name="T15" fmla="*/ 0 h 296"/>
                <a:gd name="T16" fmla="*/ 0 w 152"/>
                <a:gd name="T17" fmla="*/ 0 h 296"/>
                <a:gd name="T18" fmla="*/ 0 w 152"/>
                <a:gd name="T19" fmla="*/ 0 h 296"/>
                <a:gd name="T20" fmla="*/ 0 w 152"/>
                <a:gd name="T21" fmla="*/ 0 h 296"/>
                <a:gd name="T22" fmla="*/ 0 w 152"/>
                <a:gd name="T23" fmla="*/ 0 h 296"/>
                <a:gd name="T24" fmla="*/ 0 w 152"/>
                <a:gd name="T25" fmla="*/ 0 h 296"/>
                <a:gd name="T26" fmla="*/ 0 w 152"/>
                <a:gd name="T27" fmla="*/ 0 h 296"/>
                <a:gd name="T28" fmla="*/ 0 w 152"/>
                <a:gd name="T29" fmla="*/ 0 h 296"/>
                <a:gd name="T30" fmla="*/ 0 w 152"/>
                <a:gd name="T31" fmla="*/ 0 h 296"/>
                <a:gd name="T32" fmla="*/ 0 w 152"/>
                <a:gd name="T33" fmla="*/ 0 h 296"/>
                <a:gd name="T34" fmla="*/ 0 w 152"/>
                <a:gd name="T35" fmla="*/ 0 h 296"/>
                <a:gd name="T36" fmla="*/ 0 w 152"/>
                <a:gd name="T37" fmla="*/ 0 h 296"/>
                <a:gd name="T38" fmla="*/ 0 w 152"/>
                <a:gd name="T39" fmla="*/ 0 h 296"/>
                <a:gd name="T40" fmla="*/ 0 w 152"/>
                <a:gd name="T41" fmla="*/ 0 h 296"/>
                <a:gd name="T42" fmla="*/ 0 w 152"/>
                <a:gd name="T43" fmla="*/ 0 h 296"/>
                <a:gd name="T44" fmla="*/ 0 w 152"/>
                <a:gd name="T45" fmla="*/ 0 h 296"/>
                <a:gd name="T46" fmla="*/ 0 w 152"/>
                <a:gd name="T47" fmla="*/ 0 h 296"/>
                <a:gd name="T48" fmla="*/ 0 w 152"/>
                <a:gd name="T49" fmla="*/ 0 h 296"/>
                <a:gd name="T50" fmla="*/ 0 w 152"/>
                <a:gd name="T51" fmla="*/ 0 h 296"/>
                <a:gd name="T52" fmla="*/ 0 w 152"/>
                <a:gd name="T53" fmla="*/ 0 h 296"/>
                <a:gd name="T54" fmla="*/ 0 w 152"/>
                <a:gd name="T55" fmla="*/ 0 h 296"/>
                <a:gd name="T56" fmla="*/ 0 w 152"/>
                <a:gd name="T57" fmla="*/ 0 h 296"/>
                <a:gd name="T58" fmla="*/ 0 w 152"/>
                <a:gd name="T59" fmla="*/ 0 h 296"/>
                <a:gd name="T60" fmla="*/ 0 w 152"/>
                <a:gd name="T61" fmla="*/ 0 h 296"/>
                <a:gd name="T62" fmla="*/ 0 w 152"/>
                <a:gd name="T63" fmla="*/ 0 h 296"/>
                <a:gd name="T64" fmla="*/ 0 w 152"/>
                <a:gd name="T65" fmla="*/ 0 h 296"/>
                <a:gd name="T66" fmla="*/ 0 w 152"/>
                <a:gd name="T67" fmla="*/ 0 h 296"/>
                <a:gd name="T68" fmla="*/ 0 w 152"/>
                <a:gd name="T69" fmla="*/ 0 h 296"/>
                <a:gd name="T70" fmla="*/ 0 w 152"/>
                <a:gd name="T71" fmla="*/ 0 h 296"/>
                <a:gd name="T72" fmla="*/ 0 w 152"/>
                <a:gd name="T73" fmla="*/ 0 h 296"/>
                <a:gd name="T74" fmla="*/ 0 w 152"/>
                <a:gd name="T75" fmla="*/ 0 h 296"/>
                <a:gd name="T76" fmla="*/ 0 w 152"/>
                <a:gd name="T77" fmla="*/ 0 h 296"/>
                <a:gd name="T78" fmla="*/ 0 w 152"/>
                <a:gd name="T79" fmla="*/ 0 h 296"/>
                <a:gd name="T80" fmla="*/ 0 w 152"/>
                <a:gd name="T81" fmla="*/ 0 h 296"/>
                <a:gd name="T82" fmla="*/ 0 w 152"/>
                <a:gd name="T83" fmla="*/ 0 h 296"/>
                <a:gd name="T84" fmla="*/ 0 w 152"/>
                <a:gd name="T85" fmla="*/ 0 h 296"/>
                <a:gd name="T86" fmla="*/ 0 w 152"/>
                <a:gd name="T87" fmla="*/ 0 h 2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2"/>
                <a:gd name="T133" fmla="*/ 0 h 296"/>
                <a:gd name="T134" fmla="*/ 152 w 152"/>
                <a:gd name="T135" fmla="*/ 296 h 29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endParaRPr lang="en-US" sz="1266" dirty="0"/>
            </a:p>
          </p:txBody>
        </p:sp>
        <p:sp>
          <p:nvSpPr>
            <p:cNvPr id="15790" name="Freeform 295"/>
            <p:cNvSpPr>
              <a:spLocks/>
            </p:cNvSpPr>
            <p:nvPr/>
          </p:nvSpPr>
          <p:spPr bwMode="auto">
            <a:xfrm>
              <a:off x="5189" y="2442"/>
              <a:ext cx="8" cy="13"/>
            </a:xfrm>
            <a:custGeom>
              <a:avLst/>
              <a:gdLst>
                <a:gd name="T0" fmla="*/ 0 w 26"/>
                <a:gd name="T1" fmla="*/ 0 h 38"/>
                <a:gd name="T2" fmla="*/ 0 w 26"/>
                <a:gd name="T3" fmla="*/ 0 h 38"/>
                <a:gd name="T4" fmla="*/ 0 w 26"/>
                <a:gd name="T5" fmla="*/ 0 h 38"/>
                <a:gd name="T6" fmla="*/ 0 w 26"/>
                <a:gd name="T7" fmla="*/ 0 h 38"/>
                <a:gd name="T8" fmla="*/ 0 w 26"/>
                <a:gd name="T9" fmla="*/ 0 h 38"/>
                <a:gd name="T10" fmla="*/ 0 w 26"/>
                <a:gd name="T11" fmla="*/ 0 h 38"/>
                <a:gd name="T12" fmla="*/ 0 w 26"/>
                <a:gd name="T13" fmla="*/ 0 h 38"/>
                <a:gd name="T14" fmla="*/ 0 w 26"/>
                <a:gd name="T15" fmla="*/ 0 h 38"/>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38"/>
                <a:gd name="T26" fmla="*/ 26 w 26"/>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endParaRPr lang="en-US" sz="1266" dirty="0"/>
            </a:p>
          </p:txBody>
        </p:sp>
        <p:sp>
          <p:nvSpPr>
            <p:cNvPr id="15791" name="Freeform 296"/>
            <p:cNvSpPr>
              <a:spLocks/>
            </p:cNvSpPr>
            <p:nvPr/>
          </p:nvSpPr>
          <p:spPr bwMode="auto">
            <a:xfrm>
              <a:off x="5165" y="2420"/>
              <a:ext cx="10" cy="10"/>
            </a:xfrm>
            <a:custGeom>
              <a:avLst/>
              <a:gdLst>
                <a:gd name="T0" fmla="*/ 0 w 34"/>
                <a:gd name="T1" fmla="*/ 0 h 31"/>
                <a:gd name="T2" fmla="*/ 0 w 34"/>
                <a:gd name="T3" fmla="*/ 0 h 31"/>
                <a:gd name="T4" fmla="*/ 0 w 34"/>
                <a:gd name="T5" fmla="*/ 0 h 31"/>
                <a:gd name="T6" fmla="*/ 0 w 34"/>
                <a:gd name="T7" fmla="*/ 0 h 31"/>
                <a:gd name="T8" fmla="*/ 0 w 34"/>
                <a:gd name="T9" fmla="*/ 0 h 31"/>
                <a:gd name="T10" fmla="*/ 0 w 34"/>
                <a:gd name="T11" fmla="*/ 0 h 31"/>
                <a:gd name="T12" fmla="*/ 0 w 34"/>
                <a:gd name="T13" fmla="*/ 0 h 31"/>
                <a:gd name="T14" fmla="*/ 0 w 34"/>
                <a:gd name="T15" fmla="*/ 0 h 31"/>
                <a:gd name="T16" fmla="*/ 0 w 34"/>
                <a:gd name="T17" fmla="*/ 0 h 31"/>
                <a:gd name="T18" fmla="*/ 0 w 34"/>
                <a:gd name="T19" fmla="*/ 0 h 31"/>
                <a:gd name="T20" fmla="*/ 0 w 34"/>
                <a:gd name="T21" fmla="*/ 0 h 31"/>
                <a:gd name="T22" fmla="*/ 0 w 34"/>
                <a:gd name="T23" fmla="*/ 0 h 31"/>
                <a:gd name="T24" fmla="*/ 0 w 34"/>
                <a:gd name="T25" fmla="*/ 0 h 31"/>
                <a:gd name="T26" fmla="*/ 0 w 34"/>
                <a:gd name="T27" fmla="*/ 0 h 31"/>
                <a:gd name="T28" fmla="*/ 0 w 34"/>
                <a:gd name="T29" fmla="*/ 0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1"/>
                <a:gd name="T47" fmla="*/ 34 w 34"/>
                <a:gd name="T48" fmla="*/ 31 h 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endParaRPr lang="en-US" sz="1266" dirty="0"/>
            </a:p>
          </p:txBody>
        </p:sp>
        <p:sp>
          <p:nvSpPr>
            <p:cNvPr id="15792" name="Freeform 297"/>
            <p:cNvSpPr>
              <a:spLocks/>
            </p:cNvSpPr>
            <p:nvPr/>
          </p:nvSpPr>
          <p:spPr bwMode="auto">
            <a:xfrm>
              <a:off x="5139" y="2418"/>
              <a:ext cx="6" cy="12"/>
            </a:xfrm>
            <a:custGeom>
              <a:avLst/>
              <a:gdLst>
                <a:gd name="T0" fmla="*/ 0 w 20"/>
                <a:gd name="T1" fmla="*/ 0 h 37"/>
                <a:gd name="T2" fmla="*/ 0 w 20"/>
                <a:gd name="T3" fmla="*/ 0 h 37"/>
                <a:gd name="T4" fmla="*/ 0 w 20"/>
                <a:gd name="T5" fmla="*/ 0 h 37"/>
                <a:gd name="T6" fmla="*/ 0 w 20"/>
                <a:gd name="T7" fmla="*/ 0 h 37"/>
                <a:gd name="T8" fmla="*/ 0 w 20"/>
                <a:gd name="T9" fmla="*/ 0 h 37"/>
                <a:gd name="T10" fmla="*/ 0 w 20"/>
                <a:gd name="T11" fmla="*/ 0 h 37"/>
                <a:gd name="T12" fmla="*/ 0 60000 65536"/>
                <a:gd name="T13" fmla="*/ 0 60000 65536"/>
                <a:gd name="T14" fmla="*/ 0 60000 65536"/>
                <a:gd name="T15" fmla="*/ 0 60000 65536"/>
                <a:gd name="T16" fmla="*/ 0 60000 65536"/>
                <a:gd name="T17" fmla="*/ 0 60000 65536"/>
                <a:gd name="T18" fmla="*/ 0 w 20"/>
                <a:gd name="T19" fmla="*/ 0 h 37"/>
                <a:gd name="T20" fmla="*/ 20 w 20"/>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endParaRPr lang="en-US" sz="1266" dirty="0"/>
            </a:p>
          </p:txBody>
        </p:sp>
        <p:sp>
          <p:nvSpPr>
            <p:cNvPr id="15793" name="Line 298"/>
            <p:cNvSpPr>
              <a:spLocks noChangeShapeType="1"/>
            </p:cNvSpPr>
            <p:nvPr/>
          </p:nvSpPr>
          <p:spPr bwMode="auto">
            <a:xfrm>
              <a:off x="5180" y="2449"/>
              <a:ext cx="1" cy="10"/>
            </a:xfrm>
            <a:prstGeom prst="line">
              <a:avLst/>
            </a:prstGeom>
            <a:grpFill/>
            <a:ln w="9525">
              <a:solidFill>
                <a:srgbClr val="FFFFFF"/>
              </a:solidFill>
              <a:round/>
              <a:headEnd/>
              <a:tailEnd/>
            </a:ln>
            <a:extLst/>
          </p:spPr>
          <p:txBody>
            <a:bodyPr/>
            <a:lstStyle/>
            <a:p>
              <a:endParaRPr lang="en-US" sz="1266" dirty="0"/>
            </a:p>
          </p:txBody>
        </p:sp>
        <p:sp>
          <p:nvSpPr>
            <p:cNvPr id="15794" name="Freeform 299"/>
            <p:cNvSpPr>
              <a:spLocks/>
            </p:cNvSpPr>
            <p:nvPr/>
          </p:nvSpPr>
          <p:spPr bwMode="auto">
            <a:xfrm>
              <a:off x="5180" y="2453"/>
              <a:ext cx="4"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60000 65536"/>
                <a:gd name="T11" fmla="*/ 0 60000 65536"/>
                <a:gd name="T12" fmla="*/ 0 60000 65536"/>
                <a:gd name="T13" fmla="*/ 0 60000 65536"/>
                <a:gd name="T14" fmla="*/ 0 60000 65536"/>
                <a:gd name="T15" fmla="*/ 0 w 13"/>
                <a:gd name="T16" fmla="*/ 0 h 18"/>
                <a:gd name="T17" fmla="*/ 13 w 13"/>
                <a:gd name="T18" fmla="*/ 18 h 18"/>
              </a:gdLst>
              <a:ahLst/>
              <a:cxnLst>
                <a:cxn ang="T10">
                  <a:pos x="T0" y="T1"/>
                </a:cxn>
                <a:cxn ang="T11">
                  <a:pos x="T2" y="T3"/>
                </a:cxn>
                <a:cxn ang="T12">
                  <a:pos x="T4" y="T5"/>
                </a:cxn>
                <a:cxn ang="T13">
                  <a:pos x="T6" y="T7"/>
                </a:cxn>
                <a:cxn ang="T14">
                  <a:pos x="T8" y="T9"/>
                </a:cxn>
              </a:cxnLst>
              <a:rect l="T15" t="T16" r="T17" b="T18"/>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endParaRPr lang="en-US" sz="1266" dirty="0"/>
            </a:p>
          </p:txBody>
        </p:sp>
        <p:sp>
          <p:nvSpPr>
            <p:cNvPr id="15795" name="Line 300"/>
            <p:cNvSpPr>
              <a:spLocks noChangeShapeType="1"/>
            </p:cNvSpPr>
            <p:nvPr/>
          </p:nvSpPr>
          <p:spPr bwMode="auto">
            <a:xfrm flipH="1" flipV="1">
              <a:off x="5178" y="2447"/>
              <a:ext cx="6" cy="6"/>
            </a:xfrm>
            <a:prstGeom prst="line">
              <a:avLst/>
            </a:prstGeom>
            <a:grpFill/>
            <a:ln w="9525">
              <a:solidFill>
                <a:srgbClr val="FFFFFF"/>
              </a:solidFill>
              <a:round/>
              <a:headEnd/>
              <a:tailEnd/>
            </a:ln>
            <a:extLst/>
          </p:spPr>
          <p:txBody>
            <a:bodyPr/>
            <a:lstStyle/>
            <a:p>
              <a:endParaRPr lang="en-US" sz="1266" dirty="0"/>
            </a:p>
          </p:txBody>
        </p:sp>
        <p:sp>
          <p:nvSpPr>
            <p:cNvPr id="15796" name="Freeform 301"/>
            <p:cNvSpPr>
              <a:spLocks/>
            </p:cNvSpPr>
            <p:nvPr/>
          </p:nvSpPr>
          <p:spPr bwMode="auto">
            <a:xfrm>
              <a:off x="5116" y="2564"/>
              <a:ext cx="9" cy="10"/>
            </a:xfrm>
            <a:custGeom>
              <a:avLst/>
              <a:gdLst>
                <a:gd name="T0" fmla="*/ 0 w 27"/>
                <a:gd name="T1" fmla="*/ 0 h 31"/>
                <a:gd name="T2" fmla="*/ 0 w 27"/>
                <a:gd name="T3" fmla="*/ 0 h 31"/>
                <a:gd name="T4" fmla="*/ 0 w 27"/>
                <a:gd name="T5" fmla="*/ 0 h 31"/>
                <a:gd name="T6" fmla="*/ 0 60000 65536"/>
                <a:gd name="T7" fmla="*/ 0 60000 65536"/>
                <a:gd name="T8" fmla="*/ 0 60000 65536"/>
                <a:gd name="T9" fmla="*/ 0 w 27"/>
                <a:gd name="T10" fmla="*/ 0 h 31"/>
                <a:gd name="T11" fmla="*/ 27 w 27"/>
                <a:gd name="T12" fmla="*/ 31 h 31"/>
              </a:gdLst>
              <a:ahLst/>
              <a:cxnLst>
                <a:cxn ang="T6">
                  <a:pos x="T0" y="T1"/>
                </a:cxn>
                <a:cxn ang="T7">
                  <a:pos x="T2" y="T3"/>
                </a:cxn>
                <a:cxn ang="T8">
                  <a:pos x="T4" y="T5"/>
                </a:cxn>
              </a:cxnLst>
              <a:rect l="T9" t="T10" r="T11" b="T12"/>
              <a:pathLst>
                <a:path w="27" h="31">
                  <a:moveTo>
                    <a:pt x="0" y="0"/>
                  </a:moveTo>
                  <a:lnTo>
                    <a:pt x="20" y="31"/>
                  </a:lnTo>
                  <a:lnTo>
                    <a:pt x="27" y="13"/>
                  </a:lnTo>
                </a:path>
              </a:pathLst>
            </a:custGeom>
            <a:grpFill/>
            <a:ln w="9525" cmpd="sng">
              <a:solidFill>
                <a:srgbClr val="FFFFFF"/>
              </a:solidFill>
              <a:prstDash val="solid"/>
              <a:round/>
              <a:headEnd/>
              <a:tailEnd/>
            </a:ln>
          </p:spPr>
          <p:txBody>
            <a:bodyPr/>
            <a:lstStyle/>
            <a:p>
              <a:endParaRPr lang="en-US" sz="1266" dirty="0"/>
            </a:p>
          </p:txBody>
        </p:sp>
        <p:sp>
          <p:nvSpPr>
            <p:cNvPr id="15797" name="Freeform 302"/>
            <p:cNvSpPr>
              <a:spLocks/>
            </p:cNvSpPr>
            <p:nvPr/>
          </p:nvSpPr>
          <p:spPr bwMode="auto">
            <a:xfrm>
              <a:off x="5119" y="2568"/>
              <a:ext cx="6" cy="1"/>
            </a:xfrm>
            <a:custGeom>
              <a:avLst/>
              <a:gdLst>
                <a:gd name="T0" fmla="*/ 0 w 20"/>
                <a:gd name="T1" fmla="*/ 0 h 1"/>
                <a:gd name="T2" fmla="*/ 0 w 20"/>
                <a:gd name="T3" fmla="*/ 0 h 1"/>
                <a:gd name="T4" fmla="*/ 0 w 20"/>
                <a:gd name="T5" fmla="*/ 0 h 1"/>
                <a:gd name="T6" fmla="*/ 0 60000 65536"/>
                <a:gd name="T7" fmla="*/ 0 60000 65536"/>
                <a:gd name="T8" fmla="*/ 0 60000 65536"/>
                <a:gd name="T9" fmla="*/ 0 w 20"/>
                <a:gd name="T10" fmla="*/ 0 h 1"/>
                <a:gd name="T11" fmla="*/ 20 w 20"/>
                <a:gd name="T12" fmla="*/ 1 h 1"/>
              </a:gdLst>
              <a:ahLst/>
              <a:cxnLst>
                <a:cxn ang="T6">
                  <a:pos x="T0" y="T1"/>
                </a:cxn>
                <a:cxn ang="T7">
                  <a:pos x="T2" y="T3"/>
                </a:cxn>
                <a:cxn ang="T8">
                  <a:pos x="T4" y="T5"/>
                </a:cxn>
              </a:cxnLst>
              <a:rect l="T9" t="T10" r="T11" b="T12"/>
              <a:pathLst>
                <a:path w="20" h="1">
                  <a:moveTo>
                    <a:pt x="20" y="0"/>
                  </a:moveTo>
                  <a:lnTo>
                    <a:pt x="10" y="0"/>
                  </a:lnTo>
                  <a:lnTo>
                    <a:pt x="0" y="0"/>
                  </a:lnTo>
                </a:path>
              </a:pathLst>
            </a:custGeom>
            <a:grpFill/>
            <a:ln w="9525" cmpd="sng">
              <a:solidFill>
                <a:srgbClr val="FFFFFF"/>
              </a:solidFill>
              <a:prstDash val="solid"/>
              <a:round/>
              <a:headEnd/>
              <a:tailEnd/>
            </a:ln>
          </p:spPr>
          <p:txBody>
            <a:bodyPr/>
            <a:lstStyle/>
            <a:p>
              <a:endParaRPr lang="en-US" sz="1266" dirty="0"/>
            </a:p>
          </p:txBody>
        </p:sp>
        <p:sp>
          <p:nvSpPr>
            <p:cNvPr id="15798" name="Freeform 303"/>
            <p:cNvSpPr>
              <a:spLocks/>
            </p:cNvSpPr>
            <p:nvPr/>
          </p:nvSpPr>
          <p:spPr bwMode="auto">
            <a:xfrm>
              <a:off x="5127" y="2557"/>
              <a:ext cx="12" cy="5"/>
            </a:xfrm>
            <a:custGeom>
              <a:avLst/>
              <a:gdLst>
                <a:gd name="T0" fmla="*/ 0 w 34"/>
                <a:gd name="T1" fmla="*/ 0 h 13"/>
                <a:gd name="T2" fmla="*/ 0 w 34"/>
                <a:gd name="T3" fmla="*/ 0 h 13"/>
                <a:gd name="T4" fmla="*/ 0 w 34"/>
                <a:gd name="T5" fmla="*/ 0 h 13"/>
                <a:gd name="T6" fmla="*/ 0 w 34"/>
                <a:gd name="T7" fmla="*/ 0 h 13"/>
                <a:gd name="T8" fmla="*/ 0 w 34"/>
                <a:gd name="T9" fmla="*/ 0 h 13"/>
                <a:gd name="T10" fmla="*/ 0 w 34"/>
                <a:gd name="T11" fmla="*/ 0 h 13"/>
                <a:gd name="T12" fmla="*/ 0 w 34"/>
                <a:gd name="T13" fmla="*/ 0 h 13"/>
                <a:gd name="T14" fmla="*/ 0 w 34"/>
                <a:gd name="T15" fmla="*/ 0 h 13"/>
                <a:gd name="T16" fmla="*/ 0 w 3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13"/>
                <a:gd name="T29" fmla="*/ 34 w 3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endParaRPr lang="en-US" sz="1266" dirty="0"/>
            </a:p>
          </p:txBody>
        </p:sp>
        <p:sp>
          <p:nvSpPr>
            <p:cNvPr id="15799" name="Freeform 304"/>
            <p:cNvSpPr>
              <a:spLocks/>
            </p:cNvSpPr>
            <p:nvPr/>
          </p:nvSpPr>
          <p:spPr bwMode="auto">
            <a:xfrm>
              <a:off x="5127" y="2547"/>
              <a:ext cx="12" cy="6"/>
            </a:xfrm>
            <a:custGeom>
              <a:avLst/>
              <a:gdLst>
                <a:gd name="T0" fmla="*/ 0 w 34"/>
                <a:gd name="T1" fmla="*/ 0 h 18"/>
                <a:gd name="T2" fmla="*/ 0 w 34"/>
                <a:gd name="T3" fmla="*/ 0 h 18"/>
                <a:gd name="T4" fmla="*/ 0 w 34"/>
                <a:gd name="T5" fmla="*/ 0 h 18"/>
                <a:gd name="T6" fmla="*/ 0 w 34"/>
                <a:gd name="T7" fmla="*/ 0 h 18"/>
                <a:gd name="T8" fmla="*/ 0 w 34"/>
                <a:gd name="T9" fmla="*/ 0 h 18"/>
                <a:gd name="T10" fmla="*/ 0 w 34"/>
                <a:gd name="T11" fmla="*/ 0 h 18"/>
                <a:gd name="T12" fmla="*/ 0 w 34"/>
                <a:gd name="T13" fmla="*/ 0 h 18"/>
                <a:gd name="T14" fmla="*/ 0 60000 65536"/>
                <a:gd name="T15" fmla="*/ 0 60000 65536"/>
                <a:gd name="T16" fmla="*/ 0 60000 65536"/>
                <a:gd name="T17" fmla="*/ 0 60000 65536"/>
                <a:gd name="T18" fmla="*/ 0 60000 65536"/>
                <a:gd name="T19" fmla="*/ 0 60000 65536"/>
                <a:gd name="T20" fmla="*/ 0 60000 65536"/>
                <a:gd name="T21" fmla="*/ 0 w 34"/>
                <a:gd name="T22" fmla="*/ 0 h 18"/>
                <a:gd name="T23" fmla="*/ 34 w 3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endParaRPr lang="en-US" sz="1266" dirty="0"/>
            </a:p>
          </p:txBody>
        </p:sp>
        <p:sp>
          <p:nvSpPr>
            <p:cNvPr id="15800" name="Freeform 305"/>
            <p:cNvSpPr>
              <a:spLocks/>
            </p:cNvSpPr>
            <p:nvPr/>
          </p:nvSpPr>
          <p:spPr bwMode="auto">
            <a:xfrm>
              <a:off x="5141" y="2535"/>
              <a:ext cx="20" cy="8"/>
            </a:xfrm>
            <a:custGeom>
              <a:avLst/>
              <a:gdLst>
                <a:gd name="T0" fmla="*/ 0 w 59"/>
                <a:gd name="T1" fmla="*/ 0 h 25"/>
                <a:gd name="T2" fmla="*/ 0 w 59"/>
                <a:gd name="T3" fmla="*/ 0 h 25"/>
                <a:gd name="T4" fmla="*/ 0 w 59"/>
                <a:gd name="T5" fmla="*/ 0 h 25"/>
                <a:gd name="T6" fmla="*/ 0 w 59"/>
                <a:gd name="T7" fmla="*/ 0 h 25"/>
                <a:gd name="T8" fmla="*/ 0 w 59"/>
                <a:gd name="T9" fmla="*/ 0 h 25"/>
                <a:gd name="T10" fmla="*/ 0 w 59"/>
                <a:gd name="T11" fmla="*/ 0 h 25"/>
                <a:gd name="T12" fmla="*/ 0 w 59"/>
                <a:gd name="T13" fmla="*/ 0 h 25"/>
                <a:gd name="T14" fmla="*/ 0 w 59"/>
                <a:gd name="T15" fmla="*/ 0 h 25"/>
                <a:gd name="T16" fmla="*/ 0 w 59"/>
                <a:gd name="T17" fmla="*/ 0 h 25"/>
                <a:gd name="T18" fmla="*/ 0 w 59"/>
                <a:gd name="T19" fmla="*/ 0 h 25"/>
                <a:gd name="T20" fmla="*/ 0 w 59"/>
                <a:gd name="T21" fmla="*/ 0 h 25"/>
                <a:gd name="T22" fmla="*/ 0 w 59"/>
                <a:gd name="T23" fmla="*/ 0 h 25"/>
                <a:gd name="T24" fmla="*/ 0 w 59"/>
                <a:gd name="T25" fmla="*/ 0 h 25"/>
                <a:gd name="T26" fmla="*/ 0 w 59"/>
                <a:gd name="T27" fmla="*/ 0 h 25"/>
                <a:gd name="T28" fmla="*/ 0 w 59"/>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
                <a:gd name="T46" fmla="*/ 0 h 25"/>
                <a:gd name="T47" fmla="*/ 59 w 59"/>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endParaRPr lang="en-US" sz="1266" dirty="0"/>
            </a:p>
          </p:txBody>
        </p:sp>
        <p:sp>
          <p:nvSpPr>
            <p:cNvPr id="15801" name="Line 306"/>
            <p:cNvSpPr>
              <a:spLocks noChangeShapeType="1"/>
            </p:cNvSpPr>
            <p:nvPr/>
          </p:nvSpPr>
          <p:spPr bwMode="auto">
            <a:xfrm flipV="1">
              <a:off x="5191" y="2516"/>
              <a:ext cx="6" cy="2"/>
            </a:xfrm>
            <a:prstGeom prst="line">
              <a:avLst/>
            </a:prstGeom>
            <a:grpFill/>
            <a:ln w="9525">
              <a:solidFill>
                <a:srgbClr val="FFFFFF"/>
              </a:solidFill>
              <a:round/>
              <a:headEnd/>
              <a:tailEnd/>
            </a:ln>
            <a:extLst/>
          </p:spPr>
          <p:txBody>
            <a:bodyPr/>
            <a:lstStyle/>
            <a:p>
              <a:endParaRPr lang="en-US" sz="1266" dirty="0"/>
            </a:p>
          </p:txBody>
        </p:sp>
      </p:grpSp>
      <p:sp>
        <p:nvSpPr>
          <p:cNvPr id="15571" name="Freeform 307"/>
          <p:cNvSpPr>
            <a:spLocks/>
          </p:cNvSpPr>
          <p:nvPr>
            <p:custDataLst>
              <p:tags r:id="rId210"/>
            </p:custDataLst>
          </p:nvPr>
        </p:nvSpPr>
        <p:spPr bwMode="auto">
          <a:xfrm>
            <a:off x="8803928" y="3879949"/>
            <a:ext cx="14511" cy="55811"/>
          </a:xfrm>
          <a:custGeom>
            <a:avLst/>
            <a:gdLst>
              <a:gd name="T0" fmla="*/ 0 w 33"/>
              <a:gd name="T1" fmla="*/ 2147483647 h 43"/>
              <a:gd name="T2" fmla="*/ 2147483647 w 33"/>
              <a:gd name="T3" fmla="*/ 2147483647 h 43"/>
              <a:gd name="T4" fmla="*/ 2147483647 w 33"/>
              <a:gd name="T5" fmla="*/ 2147483647 h 43"/>
              <a:gd name="T6" fmla="*/ 2147483647 w 33"/>
              <a:gd name="T7" fmla="*/ 2147483647 h 43"/>
              <a:gd name="T8" fmla="*/ 2147483647 w 33"/>
              <a:gd name="T9" fmla="*/ 2147483647 h 43"/>
              <a:gd name="T10" fmla="*/ 2147483647 w 33"/>
              <a:gd name="T11" fmla="*/ 2147483647 h 43"/>
              <a:gd name="T12" fmla="*/ 2147483647 w 33"/>
              <a:gd name="T13" fmla="*/ 2147483647 h 43"/>
              <a:gd name="T14" fmla="*/ 2147483647 w 33"/>
              <a:gd name="T15" fmla="*/ 2147483647 h 43"/>
              <a:gd name="T16" fmla="*/ 2147483647 w 33"/>
              <a:gd name="T17" fmla="*/ 0 h 43"/>
              <a:gd name="T18" fmla="*/ 2147483647 w 33"/>
              <a:gd name="T19" fmla="*/ 2147483647 h 43"/>
              <a:gd name="T20" fmla="*/ 2147483647 w 33"/>
              <a:gd name="T21" fmla="*/ 2147483647 h 43"/>
              <a:gd name="T22" fmla="*/ 2147483647 w 33"/>
              <a:gd name="T23" fmla="*/ 2147483647 h 43"/>
              <a:gd name="T24" fmla="*/ 2147483647 w 33"/>
              <a:gd name="T25" fmla="*/ 2147483647 h 43"/>
              <a:gd name="T26" fmla="*/ 2147483647 w 33"/>
              <a:gd name="T27" fmla="*/ 2147483647 h 43"/>
              <a:gd name="T28" fmla="*/ 2147483647 w 33"/>
              <a:gd name="T29" fmla="*/ 2147483647 h 43"/>
              <a:gd name="T30" fmla="*/ 2147483647 w 33"/>
              <a:gd name="T31" fmla="*/ 2147483647 h 43"/>
              <a:gd name="T32" fmla="*/ 2147483647 w 33"/>
              <a:gd name="T33" fmla="*/ 2147483647 h 43"/>
              <a:gd name="T34" fmla="*/ 0 w 33"/>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
              <a:gd name="T55" fmla="*/ 0 h 43"/>
              <a:gd name="T56" fmla="*/ 33 w 3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2" name="Freeform 308"/>
          <p:cNvSpPr>
            <a:spLocks/>
          </p:cNvSpPr>
          <p:nvPr>
            <p:custDataLst>
              <p:tags r:id="rId211"/>
            </p:custDataLst>
          </p:nvPr>
        </p:nvSpPr>
        <p:spPr bwMode="auto">
          <a:xfrm>
            <a:off x="8880946" y="3819675"/>
            <a:ext cx="21208" cy="58043"/>
          </a:xfrm>
          <a:custGeom>
            <a:avLst/>
            <a:gdLst>
              <a:gd name="T0" fmla="*/ 0 w 54"/>
              <a:gd name="T1" fmla="*/ 2147483647 h 92"/>
              <a:gd name="T2" fmla="*/ 2147483647 w 54"/>
              <a:gd name="T3" fmla="*/ 2147483647 h 92"/>
              <a:gd name="T4" fmla="*/ 2147483647 w 54"/>
              <a:gd name="T5" fmla="*/ 2147483647 h 92"/>
              <a:gd name="T6" fmla="*/ 2147483647 w 54"/>
              <a:gd name="T7" fmla="*/ 2147483647 h 92"/>
              <a:gd name="T8" fmla="*/ 2147483647 w 54"/>
              <a:gd name="T9" fmla="*/ 2147483647 h 92"/>
              <a:gd name="T10" fmla="*/ 2147483647 w 54"/>
              <a:gd name="T11" fmla="*/ 2147483647 h 92"/>
              <a:gd name="T12" fmla="*/ 2147483647 w 54"/>
              <a:gd name="T13" fmla="*/ 2147483647 h 92"/>
              <a:gd name="T14" fmla="*/ 2147483647 w 54"/>
              <a:gd name="T15" fmla="*/ 2147483647 h 92"/>
              <a:gd name="T16" fmla="*/ 2147483647 w 54"/>
              <a:gd name="T17" fmla="*/ 0 h 92"/>
              <a:gd name="T18" fmla="*/ 2147483647 w 54"/>
              <a:gd name="T19" fmla="*/ 2147483647 h 92"/>
              <a:gd name="T20" fmla="*/ 2147483647 w 54"/>
              <a:gd name="T21" fmla="*/ 2147483647 h 92"/>
              <a:gd name="T22" fmla="*/ 2147483647 w 54"/>
              <a:gd name="T23" fmla="*/ 2147483647 h 92"/>
              <a:gd name="T24" fmla="*/ 2147483647 w 54"/>
              <a:gd name="T25" fmla="*/ 2147483647 h 92"/>
              <a:gd name="T26" fmla="*/ 2147483647 w 54"/>
              <a:gd name="T27" fmla="*/ 2147483647 h 92"/>
              <a:gd name="T28" fmla="*/ 2147483647 w 54"/>
              <a:gd name="T29" fmla="*/ 2147483647 h 92"/>
              <a:gd name="T30" fmla="*/ 2147483647 w 54"/>
              <a:gd name="T31" fmla="*/ 2147483647 h 92"/>
              <a:gd name="T32" fmla="*/ 2147483647 w 54"/>
              <a:gd name="T33" fmla="*/ 2147483647 h 92"/>
              <a:gd name="T34" fmla="*/ 2147483647 w 54"/>
              <a:gd name="T35" fmla="*/ 2147483647 h 92"/>
              <a:gd name="T36" fmla="*/ 2147483647 w 54"/>
              <a:gd name="T37" fmla="*/ 2147483647 h 92"/>
              <a:gd name="T38" fmla="*/ 2147483647 w 54"/>
              <a:gd name="T39" fmla="*/ 2147483647 h 92"/>
              <a:gd name="T40" fmla="*/ 2147483647 w 54"/>
              <a:gd name="T41" fmla="*/ 2147483647 h 92"/>
              <a:gd name="T42" fmla="*/ 2147483647 w 54"/>
              <a:gd name="T43" fmla="*/ 2147483647 h 92"/>
              <a:gd name="T44" fmla="*/ 2147483647 w 54"/>
              <a:gd name="T45" fmla="*/ 2147483647 h 92"/>
              <a:gd name="T46" fmla="*/ 2147483647 w 54"/>
              <a:gd name="T47" fmla="*/ 2147483647 h 92"/>
              <a:gd name="T48" fmla="*/ 2147483647 w 54"/>
              <a:gd name="T49" fmla="*/ 2147483647 h 92"/>
              <a:gd name="T50" fmla="*/ 0 w 54"/>
              <a:gd name="T51" fmla="*/ 2147483647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
              <a:gd name="T79" fmla="*/ 0 h 92"/>
              <a:gd name="T80" fmla="*/ 54 w 54"/>
              <a:gd name="T81" fmla="*/ 92 h 9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3" name="Freeform 309"/>
          <p:cNvSpPr>
            <a:spLocks/>
          </p:cNvSpPr>
          <p:nvPr>
            <p:custDataLst>
              <p:tags r:id="rId212"/>
            </p:custDataLst>
          </p:nvPr>
        </p:nvSpPr>
        <p:spPr bwMode="auto">
          <a:xfrm>
            <a:off x="8927828" y="3699124"/>
            <a:ext cx="24557" cy="56927"/>
          </a:xfrm>
          <a:custGeom>
            <a:avLst/>
            <a:gdLst>
              <a:gd name="T0" fmla="*/ 0 w 60"/>
              <a:gd name="T1" fmla="*/ 0 h 18"/>
              <a:gd name="T2" fmla="*/ 2147483647 w 60"/>
              <a:gd name="T3" fmla="*/ 2147483647 h 18"/>
              <a:gd name="T4" fmla="*/ 2147483647 w 60"/>
              <a:gd name="T5" fmla="*/ 2147483647 h 18"/>
              <a:gd name="T6" fmla="*/ 2147483647 w 60"/>
              <a:gd name="T7" fmla="*/ 2147483647 h 18"/>
              <a:gd name="T8" fmla="*/ 2147483647 w 60"/>
              <a:gd name="T9" fmla="*/ 2147483647 h 18"/>
              <a:gd name="T10" fmla="*/ 2147483647 w 60"/>
              <a:gd name="T11" fmla="*/ 2147483647 h 18"/>
              <a:gd name="T12" fmla="*/ 2147483647 w 60"/>
              <a:gd name="T13" fmla="*/ 2147483647 h 18"/>
              <a:gd name="T14" fmla="*/ 2147483647 w 60"/>
              <a:gd name="T15" fmla="*/ 2147483647 h 18"/>
              <a:gd name="T16" fmla="*/ 2147483647 w 60"/>
              <a:gd name="T17" fmla="*/ 2147483647 h 18"/>
              <a:gd name="T18" fmla="*/ 2147483647 w 60"/>
              <a:gd name="T19" fmla="*/ 2147483647 h 18"/>
              <a:gd name="T20" fmla="*/ 0 w 60"/>
              <a:gd name="T21" fmla="*/ 2147483647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
              <a:gd name="T37" fmla="*/ 0 h 18"/>
              <a:gd name="T38" fmla="*/ 60 w 60"/>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4" name="Freeform 310"/>
          <p:cNvSpPr>
            <a:spLocks/>
          </p:cNvSpPr>
          <p:nvPr>
            <p:custDataLst>
              <p:tags r:id="rId213"/>
            </p:custDataLst>
          </p:nvPr>
        </p:nvSpPr>
        <p:spPr bwMode="auto">
          <a:xfrm>
            <a:off x="8912200" y="3668987"/>
            <a:ext cx="25673" cy="56926"/>
          </a:xfrm>
          <a:custGeom>
            <a:avLst/>
            <a:gdLst>
              <a:gd name="T0" fmla="*/ 0 w 66"/>
              <a:gd name="T1" fmla="*/ 2147483647 h 18"/>
              <a:gd name="T2" fmla="*/ 2147483647 w 66"/>
              <a:gd name="T3" fmla="*/ 2147483647 h 18"/>
              <a:gd name="T4" fmla="*/ 2147483647 w 66"/>
              <a:gd name="T5" fmla="*/ 2147483647 h 18"/>
              <a:gd name="T6" fmla="*/ 2147483647 w 66"/>
              <a:gd name="T7" fmla="*/ 2147483647 h 18"/>
              <a:gd name="T8" fmla="*/ 2147483647 w 66"/>
              <a:gd name="T9" fmla="*/ 2147483647 h 18"/>
              <a:gd name="T10" fmla="*/ 2147483647 w 66"/>
              <a:gd name="T11" fmla="*/ 2147483647 h 18"/>
              <a:gd name="T12" fmla="*/ 2147483647 w 66"/>
              <a:gd name="T13" fmla="*/ 2147483647 h 18"/>
              <a:gd name="T14" fmla="*/ 2147483647 w 66"/>
              <a:gd name="T15" fmla="*/ 0 h 18"/>
              <a:gd name="T16" fmla="*/ 0 w 66"/>
              <a:gd name="T17" fmla="*/ 2147483647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18"/>
              <a:gd name="T29" fmla="*/ 66 w 66"/>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5" name="Freeform 311"/>
          <p:cNvSpPr>
            <a:spLocks/>
          </p:cNvSpPr>
          <p:nvPr>
            <p:custDataLst>
              <p:tags r:id="rId214"/>
            </p:custDataLst>
          </p:nvPr>
        </p:nvSpPr>
        <p:spPr bwMode="auto">
          <a:xfrm>
            <a:off x="8738072" y="3565178"/>
            <a:ext cx="7814" cy="58043"/>
          </a:xfrm>
          <a:custGeom>
            <a:avLst/>
            <a:gdLst>
              <a:gd name="T0" fmla="*/ 0 w 17"/>
              <a:gd name="T1" fmla="*/ 2147483647 h 42"/>
              <a:gd name="T2" fmla="*/ 2147483647 w 17"/>
              <a:gd name="T3" fmla="*/ 2147483647 h 42"/>
              <a:gd name="T4" fmla="*/ 2147483647 w 17"/>
              <a:gd name="T5" fmla="*/ 2147483647 h 42"/>
              <a:gd name="T6" fmla="*/ 2147483647 w 17"/>
              <a:gd name="T7" fmla="*/ 2147483647 h 42"/>
              <a:gd name="T8" fmla="*/ 2147483647 w 17"/>
              <a:gd name="T9" fmla="*/ 2147483647 h 42"/>
              <a:gd name="T10" fmla="*/ 2147483647 w 17"/>
              <a:gd name="T11" fmla="*/ 2147483647 h 42"/>
              <a:gd name="T12" fmla="*/ 2147483647 w 17"/>
              <a:gd name="T13" fmla="*/ 2147483647 h 42"/>
              <a:gd name="T14" fmla="*/ 2147483647 w 17"/>
              <a:gd name="T15" fmla="*/ 0 h 42"/>
              <a:gd name="T16" fmla="*/ 0 w 17"/>
              <a:gd name="T17" fmla="*/ 2147483647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42"/>
              <a:gd name="T29" fmla="*/ 17 w 17"/>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6" name="Freeform 312"/>
          <p:cNvSpPr>
            <a:spLocks/>
          </p:cNvSpPr>
          <p:nvPr>
            <p:custDataLst>
              <p:tags r:id="rId215"/>
            </p:custDataLst>
          </p:nvPr>
        </p:nvSpPr>
        <p:spPr bwMode="auto">
          <a:xfrm>
            <a:off x="8664403" y="3700241"/>
            <a:ext cx="30137" cy="59159"/>
          </a:xfrm>
          <a:custGeom>
            <a:avLst/>
            <a:gdLst>
              <a:gd name="T0" fmla="*/ 2147483647 w 72"/>
              <a:gd name="T1" fmla="*/ 2147483647 h 29"/>
              <a:gd name="T2" fmla="*/ 2147483647 w 72"/>
              <a:gd name="T3" fmla="*/ 2147483647 h 29"/>
              <a:gd name="T4" fmla="*/ 2147483647 w 72"/>
              <a:gd name="T5" fmla="*/ 2147483647 h 29"/>
              <a:gd name="T6" fmla="*/ 2147483647 w 72"/>
              <a:gd name="T7" fmla="*/ 2147483647 h 29"/>
              <a:gd name="T8" fmla="*/ 2147483647 w 72"/>
              <a:gd name="T9" fmla="*/ 2147483647 h 29"/>
              <a:gd name="T10" fmla="*/ 2147483647 w 72"/>
              <a:gd name="T11" fmla="*/ 2147483647 h 29"/>
              <a:gd name="T12" fmla="*/ 2147483647 w 72"/>
              <a:gd name="T13" fmla="*/ 2147483647 h 29"/>
              <a:gd name="T14" fmla="*/ 2147483647 w 72"/>
              <a:gd name="T15" fmla="*/ 2147483647 h 29"/>
              <a:gd name="T16" fmla="*/ 2147483647 w 72"/>
              <a:gd name="T17" fmla="*/ 2147483647 h 29"/>
              <a:gd name="T18" fmla="*/ 2147483647 w 72"/>
              <a:gd name="T19" fmla="*/ 0 h 29"/>
              <a:gd name="T20" fmla="*/ 2147483647 w 72"/>
              <a:gd name="T21" fmla="*/ 0 h 29"/>
              <a:gd name="T22" fmla="*/ 2147483647 w 72"/>
              <a:gd name="T23" fmla="*/ 2147483647 h 29"/>
              <a:gd name="T24" fmla="*/ 2147483647 w 72"/>
              <a:gd name="T25" fmla="*/ 2147483647 h 29"/>
              <a:gd name="T26" fmla="*/ 2147483647 w 72"/>
              <a:gd name="T27" fmla="*/ 2147483647 h 29"/>
              <a:gd name="T28" fmla="*/ 2147483647 w 72"/>
              <a:gd name="T29" fmla="*/ 2147483647 h 29"/>
              <a:gd name="T30" fmla="*/ 0 w 72"/>
              <a:gd name="T31" fmla="*/ 2147483647 h 29"/>
              <a:gd name="T32" fmla="*/ 2147483647 w 72"/>
              <a:gd name="T33" fmla="*/ 2147483647 h 29"/>
              <a:gd name="T34" fmla="*/ 2147483647 w 72"/>
              <a:gd name="T35" fmla="*/ 214748364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29"/>
              <a:gd name="T56" fmla="*/ 72 w 72"/>
              <a:gd name="T57" fmla="*/ 29 h 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7" name="Freeform 313"/>
          <p:cNvSpPr>
            <a:spLocks/>
          </p:cNvSpPr>
          <p:nvPr>
            <p:custDataLst>
              <p:tags r:id="rId216"/>
            </p:custDataLst>
          </p:nvPr>
        </p:nvSpPr>
        <p:spPr bwMode="auto">
          <a:xfrm>
            <a:off x="8672215" y="3886646"/>
            <a:ext cx="18976" cy="54695"/>
          </a:xfrm>
          <a:custGeom>
            <a:avLst/>
            <a:gdLst>
              <a:gd name="T0" fmla="*/ 0 w 46"/>
              <a:gd name="T1" fmla="*/ 0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2147483647 w 46"/>
              <a:gd name="T15" fmla="*/ 2147483647 h 37"/>
              <a:gd name="T16" fmla="*/ 2147483647 w 46"/>
              <a:gd name="T17" fmla="*/ 2147483647 h 37"/>
              <a:gd name="T18" fmla="*/ 2147483647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37"/>
              <a:gd name="T47" fmla="*/ 46 w 46"/>
              <a:gd name="T48" fmla="*/ 37 h 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8" name="Freeform 314"/>
          <p:cNvSpPr>
            <a:spLocks/>
          </p:cNvSpPr>
          <p:nvPr>
            <p:custDataLst>
              <p:tags r:id="rId217"/>
            </p:custDataLst>
          </p:nvPr>
        </p:nvSpPr>
        <p:spPr bwMode="auto">
          <a:xfrm>
            <a:off x="8784954" y="3704704"/>
            <a:ext cx="11162" cy="58043"/>
          </a:xfrm>
          <a:custGeom>
            <a:avLst/>
            <a:gdLst>
              <a:gd name="T0" fmla="*/ 0 w 26"/>
              <a:gd name="T1" fmla="*/ 0 h 19"/>
              <a:gd name="T2" fmla="*/ 2147483647 w 26"/>
              <a:gd name="T3" fmla="*/ 2147483647 h 19"/>
              <a:gd name="T4" fmla="*/ 2147483647 w 26"/>
              <a:gd name="T5" fmla="*/ 2147483647 h 19"/>
              <a:gd name="T6" fmla="*/ 2147483647 w 26"/>
              <a:gd name="T7" fmla="*/ 0 h 19"/>
              <a:gd name="T8" fmla="*/ 2147483647 w 26"/>
              <a:gd name="T9" fmla="*/ 0 h 19"/>
              <a:gd name="T10" fmla="*/ 0 w 26"/>
              <a:gd name="T11" fmla="*/ 0 h 19"/>
              <a:gd name="T12" fmla="*/ 0 60000 65536"/>
              <a:gd name="T13" fmla="*/ 0 60000 65536"/>
              <a:gd name="T14" fmla="*/ 0 60000 65536"/>
              <a:gd name="T15" fmla="*/ 0 60000 65536"/>
              <a:gd name="T16" fmla="*/ 0 60000 65536"/>
              <a:gd name="T17" fmla="*/ 0 60000 65536"/>
              <a:gd name="T18" fmla="*/ 0 w 26"/>
              <a:gd name="T19" fmla="*/ 0 h 19"/>
              <a:gd name="T20" fmla="*/ 26 w 26"/>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26" h="19">
                <a:moveTo>
                  <a:pt x="0" y="0"/>
                </a:moveTo>
                <a:lnTo>
                  <a:pt x="26" y="19"/>
                </a:lnTo>
                <a:lnTo>
                  <a:pt x="26" y="9"/>
                </a:lnTo>
                <a:lnTo>
                  <a:pt x="26" y="0"/>
                </a:lnTo>
                <a:lnTo>
                  <a:pt x="15" y="0"/>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79" name="Freeform 315"/>
          <p:cNvSpPr>
            <a:spLocks/>
          </p:cNvSpPr>
          <p:nvPr>
            <p:custDataLst>
              <p:tags r:id="rId218"/>
            </p:custDataLst>
          </p:nvPr>
        </p:nvSpPr>
        <p:spPr bwMode="auto">
          <a:xfrm>
            <a:off x="8645426" y="3700241"/>
            <a:ext cx="18976" cy="59159"/>
          </a:xfrm>
          <a:custGeom>
            <a:avLst/>
            <a:gdLst>
              <a:gd name="T0" fmla="*/ 2147483647 w 43"/>
              <a:gd name="T1" fmla="*/ 0 h 31"/>
              <a:gd name="T2" fmla="*/ 2147483647 w 43"/>
              <a:gd name="T3" fmla="*/ 2147483647 h 31"/>
              <a:gd name="T4" fmla="*/ 0 w 43"/>
              <a:gd name="T5" fmla="*/ 2147483647 h 31"/>
              <a:gd name="T6" fmla="*/ 0 w 43"/>
              <a:gd name="T7" fmla="*/ 2147483647 h 31"/>
              <a:gd name="T8" fmla="*/ 0 w 43"/>
              <a:gd name="T9" fmla="*/ 2147483647 h 31"/>
              <a:gd name="T10" fmla="*/ 0 w 43"/>
              <a:gd name="T11" fmla="*/ 2147483647 h 31"/>
              <a:gd name="T12" fmla="*/ 2147483647 w 43"/>
              <a:gd name="T13" fmla="*/ 2147483647 h 31"/>
              <a:gd name="T14" fmla="*/ 2147483647 w 43"/>
              <a:gd name="T15" fmla="*/ 2147483647 h 31"/>
              <a:gd name="T16" fmla="*/ 2147483647 w 43"/>
              <a:gd name="T17" fmla="*/ 2147483647 h 31"/>
              <a:gd name="T18" fmla="*/ 2147483647 w 43"/>
              <a:gd name="T19" fmla="*/ 2147483647 h 31"/>
              <a:gd name="T20" fmla="*/ 2147483647 w 43"/>
              <a:gd name="T21" fmla="*/ 0 h 31"/>
              <a:gd name="T22" fmla="*/ 2147483647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
              <a:gd name="T37" fmla="*/ 0 h 31"/>
              <a:gd name="T38" fmla="*/ 43 w 43"/>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0" name="Freeform 316"/>
          <p:cNvSpPr>
            <a:spLocks/>
          </p:cNvSpPr>
          <p:nvPr>
            <p:custDataLst>
              <p:tags r:id="rId219"/>
            </p:custDataLst>
          </p:nvPr>
        </p:nvSpPr>
        <p:spPr bwMode="auto">
          <a:xfrm>
            <a:off x="8690075" y="3748238"/>
            <a:ext cx="30138" cy="56927"/>
          </a:xfrm>
          <a:custGeom>
            <a:avLst/>
            <a:gdLst>
              <a:gd name="T0" fmla="*/ 2147483647 w 71"/>
              <a:gd name="T1" fmla="*/ 2147483647 h 49"/>
              <a:gd name="T2" fmla="*/ 2147483647 w 71"/>
              <a:gd name="T3" fmla="*/ 2147483647 h 49"/>
              <a:gd name="T4" fmla="*/ 2147483647 w 71"/>
              <a:gd name="T5" fmla="*/ 2147483647 h 49"/>
              <a:gd name="T6" fmla="*/ 2147483647 w 71"/>
              <a:gd name="T7" fmla="*/ 2147483647 h 49"/>
              <a:gd name="T8" fmla="*/ 2147483647 w 71"/>
              <a:gd name="T9" fmla="*/ 2147483647 h 49"/>
              <a:gd name="T10" fmla="*/ 2147483647 w 71"/>
              <a:gd name="T11" fmla="*/ 2147483647 h 49"/>
              <a:gd name="T12" fmla="*/ 2147483647 w 71"/>
              <a:gd name="T13" fmla="*/ 2147483647 h 49"/>
              <a:gd name="T14" fmla="*/ 2147483647 w 71"/>
              <a:gd name="T15" fmla="*/ 2147483647 h 49"/>
              <a:gd name="T16" fmla="*/ 2147483647 w 71"/>
              <a:gd name="T17" fmla="*/ 2147483647 h 49"/>
              <a:gd name="T18" fmla="*/ 2147483647 w 71"/>
              <a:gd name="T19" fmla="*/ 2147483647 h 49"/>
              <a:gd name="T20" fmla="*/ 2147483647 w 71"/>
              <a:gd name="T21" fmla="*/ 2147483647 h 49"/>
              <a:gd name="T22" fmla="*/ 2147483647 w 71"/>
              <a:gd name="T23" fmla="*/ 2147483647 h 49"/>
              <a:gd name="T24" fmla="*/ 2147483647 w 71"/>
              <a:gd name="T25" fmla="*/ 2147483647 h 49"/>
              <a:gd name="T26" fmla="*/ 2147483647 w 71"/>
              <a:gd name="T27" fmla="*/ 2147483647 h 49"/>
              <a:gd name="T28" fmla="*/ 2147483647 w 71"/>
              <a:gd name="T29" fmla="*/ 2147483647 h 49"/>
              <a:gd name="T30" fmla="*/ 2147483647 w 71"/>
              <a:gd name="T31" fmla="*/ 2147483647 h 49"/>
              <a:gd name="T32" fmla="*/ 2147483647 w 71"/>
              <a:gd name="T33" fmla="*/ 2147483647 h 49"/>
              <a:gd name="T34" fmla="*/ 2147483647 w 71"/>
              <a:gd name="T35" fmla="*/ 2147483647 h 49"/>
              <a:gd name="T36" fmla="*/ 2147483647 w 71"/>
              <a:gd name="T37" fmla="*/ 2147483647 h 49"/>
              <a:gd name="T38" fmla="*/ 2147483647 w 71"/>
              <a:gd name="T39" fmla="*/ 2147483647 h 49"/>
              <a:gd name="T40" fmla="*/ 2147483647 w 71"/>
              <a:gd name="T41" fmla="*/ 2147483647 h 49"/>
              <a:gd name="T42" fmla="*/ 2147483647 w 71"/>
              <a:gd name="T43" fmla="*/ 2147483647 h 49"/>
              <a:gd name="T44" fmla="*/ 2147483647 w 71"/>
              <a:gd name="T45" fmla="*/ 0 h 49"/>
              <a:gd name="T46" fmla="*/ 2147483647 w 71"/>
              <a:gd name="T47" fmla="*/ 2147483647 h 49"/>
              <a:gd name="T48" fmla="*/ 2147483647 w 71"/>
              <a:gd name="T49" fmla="*/ 2147483647 h 49"/>
              <a:gd name="T50" fmla="*/ 0 w 71"/>
              <a:gd name="T51" fmla="*/ 2147483647 h 49"/>
              <a:gd name="T52" fmla="*/ 0 w 71"/>
              <a:gd name="T53" fmla="*/ 2147483647 h 49"/>
              <a:gd name="T54" fmla="*/ 2147483647 w 71"/>
              <a:gd name="T55" fmla="*/ 2147483647 h 49"/>
              <a:gd name="T56" fmla="*/ 2147483647 w 71"/>
              <a:gd name="T57" fmla="*/ 2147483647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1"/>
              <a:gd name="T88" fmla="*/ 0 h 49"/>
              <a:gd name="T89" fmla="*/ 71 w 71"/>
              <a:gd name="T90" fmla="*/ 49 h 4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1" name="Freeform 317"/>
          <p:cNvSpPr>
            <a:spLocks/>
          </p:cNvSpPr>
          <p:nvPr>
            <p:custDataLst>
              <p:tags r:id="rId220"/>
            </p:custDataLst>
          </p:nvPr>
        </p:nvSpPr>
        <p:spPr bwMode="auto">
          <a:xfrm>
            <a:off x="8491389" y="3951386"/>
            <a:ext cx="45765" cy="59160"/>
          </a:xfrm>
          <a:custGeom>
            <a:avLst/>
            <a:gdLst>
              <a:gd name="T0" fmla="*/ 2147483647 w 112"/>
              <a:gd name="T1" fmla="*/ 2147483647 h 26"/>
              <a:gd name="T2" fmla="*/ 2147483647 w 112"/>
              <a:gd name="T3" fmla="*/ 2147483647 h 26"/>
              <a:gd name="T4" fmla="*/ 2147483647 w 112"/>
              <a:gd name="T5" fmla="*/ 2147483647 h 26"/>
              <a:gd name="T6" fmla="*/ 2147483647 w 112"/>
              <a:gd name="T7" fmla="*/ 2147483647 h 26"/>
              <a:gd name="T8" fmla="*/ 2147483647 w 112"/>
              <a:gd name="T9" fmla="*/ 2147483647 h 26"/>
              <a:gd name="T10" fmla="*/ 2147483647 w 112"/>
              <a:gd name="T11" fmla="*/ 2147483647 h 26"/>
              <a:gd name="T12" fmla="*/ 2147483647 w 112"/>
              <a:gd name="T13" fmla="*/ 2147483647 h 26"/>
              <a:gd name="T14" fmla="*/ 2147483647 w 112"/>
              <a:gd name="T15" fmla="*/ 2147483647 h 26"/>
              <a:gd name="T16" fmla="*/ 2147483647 w 112"/>
              <a:gd name="T17" fmla="*/ 2147483647 h 26"/>
              <a:gd name="T18" fmla="*/ 2147483647 w 112"/>
              <a:gd name="T19" fmla="*/ 2147483647 h 26"/>
              <a:gd name="T20" fmla="*/ 2147483647 w 112"/>
              <a:gd name="T21" fmla="*/ 2147483647 h 26"/>
              <a:gd name="T22" fmla="*/ 2147483647 w 112"/>
              <a:gd name="T23" fmla="*/ 2147483647 h 26"/>
              <a:gd name="T24" fmla="*/ 2147483647 w 112"/>
              <a:gd name="T25" fmla="*/ 2147483647 h 26"/>
              <a:gd name="T26" fmla="*/ 2147483647 w 112"/>
              <a:gd name="T27" fmla="*/ 2147483647 h 26"/>
              <a:gd name="T28" fmla="*/ 2147483647 w 112"/>
              <a:gd name="T29" fmla="*/ 2147483647 h 26"/>
              <a:gd name="T30" fmla="*/ 2147483647 w 112"/>
              <a:gd name="T31" fmla="*/ 2147483647 h 26"/>
              <a:gd name="T32" fmla="*/ 2147483647 w 112"/>
              <a:gd name="T33" fmla="*/ 2147483647 h 26"/>
              <a:gd name="T34" fmla="*/ 2147483647 w 112"/>
              <a:gd name="T35" fmla="*/ 2147483647 h 26"/>
              <a:gd name="T36" fmla="*/ 0 w 112"/>
              <a:gd name="T37" fmla="*/ 2147483647 h 26"/>
              <a:gd name="T38" fmla="*/ 2147483647 w 112"/>
              <a:gd name="T39" fmla="*/ 2147483647 h 26"/>
              <a:gd name="T40" fmla="*/ 2147483647 w 112"/>
              <a:gd name="T41" fmla="*/ 2147483647 h 26"/>
              <a:gd name="T42" fmla="*/ 2147483647 w 112"/>
              <a:gd name="T43" fmla="*/ 2147483647 h 26"/>
              <a:gd name="T44" fmla="*/ 2147483647 w 112"/>
              <a:gd name="T45" fmla="*/ 0 h 26"/>
              <a:gd name="T46" fmla="*/ 2147483647 w 112"/>
              <a:gd name="T47" fmla="*/ 2147483647 h 26"/>
              <a:gd name="T48" fmla="*/ 2147483647 w 112"/>
              <a:gd name="T49" fmla="*/ 2147483647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2"/>
              <a:gd name="T76" fmla="*/ 0 h 26"/>
              <a:gd name="T77" fmla="*/ 112 w 112"/>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2" name="Freeform 318"/>
          <p:cNvSpPr>
            <a:spLocks/>
          </p:cNvSpPr>
          <p:nvPr>
            <p:custDataLst>
              <p:tags r:id="rId221"/>
            </p:custDataLst>
          </p:nvPr>
        </p:nvSpPr>
        <p:spPr bwMode="auto">
          <a:xfrm>
            <a:off x="8589615" y="3989338"/>
            <a:ext cx="14511" cy="59160"/>
          </a:xfrm>
          <a:custGeom>
            <a:avLst/>
            <a:gdLst>
              <a:gd name="T0" fmla="*/ 0 w 41"/>
              <a:gd name="T1" fmla="*/ 0 h 25"/>
              <a:gd name="T2" fmla="*/ 2147483647 w 41"/>
              <a:gd name="T3" fmla="*/ 0 h 25"/>
              <a:gd name="T4" fmla="*/ 2147483647 w 41"/>
              <a:gd name="T5" fmla="*/ 2147483647 h 25"/>
              <a:gd name="T6" fmla="*/ 2147483647 w 41"/>
              <a:gd name="T7" fmla="*/ 2147483647 h 25"/>
              <a:gd name="T8" fmla="*/ 2147483647 w 41"/>
              <a:gd name="T9" fmla="*/ 2147483647 h 25"/>
              <a:gd name="T10" fmla="*/ 0 w 41"/>
              <a:gd name="T11" fmla="*/ 2147483647 h 25"/>
              <a:gd name="T12" fmla="*/ 0 w 41"/>
              <a:gd name="T13" fmla="*/ 0 h 25"/>
              <a:gd name="T14" fmla="*/ 0 60000 65536"/>
              <a:gd name="T15" fmla="*/ 0 60000 65536"/>
              <a:gd name="T16" fmla="*/ 0 60000 65536"/>
              <a:gd name="T17" fmla="*/ 0 60000 65536"/>
              <a:gd name="T18" fmla="*/ 0 60000 65536"/>
              <a:gd name="T19" fmla="*/ 0 60000 65536"/>
              <a:gd name="T20" fmla="*/ 0 60000 65536"/>
              <a:gd name="T21" fmla="*/ 0 w 41"/>
              <a:gd name="T22" fmla="*/ 0 h 25"/>
              <a:gd name="T23" fmla="*/ 41 w 41"/>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5">
                <a:moveTo>
                  <a:pt x="0" y="0"/>
                </a:moveTo>
                <a:lnTo>
                  <a:pt x="41" y="0"/>
                </a:lnTo>
                <a:lnTo>
                  <a:pt x="28" y="8"/>
                </a:lnTo>
                <a:lnTo>
                  <a:pt x="18" y="15"/>
                </a:lnTo>
                <a:lnTo>
                  <a:pt x="9" y="20"/>
                </a:lnTo>
                <a:lnTo>
                  <a:pt x="0" y="25"/>
                </a:lnTo>
                <a:lnTo>
                  <a:pt x="0" y="0"/>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3" name="Freeform 319"/>
          <p:cNvSpPr>
            <a:spLocks/>
          </p:cNvSpPr>
          <p:nvPr>
            <p:custDataLst>
              <p:tags r:id="rId222"/>
            </p:custDataLst>
          </p:nvPr>
        </p:nvSpPr>
        <p:spPr bwMode="auto">
          <a:xfrm>
            <a:off x="8423301" y="3921250"/>
            <a:ext cx="36835" cy="55811"/>
          </a:xfrm>
          <a:custGeom>
            <a:avLst/>
            <a:gdLst>
              <a:gd name="T0" fmla="*/ 0 w 81"/>
              <a:gd name="T1" fmla="*/ 2147483647 h 31"/>
              <a:gd name="T2" fmla="*/ 0 w 81"/>
              <a:gd name="T3" fmla="*/ 2147483647 h 31"/>
              <a:gd name="T4" fmla="*/ 0 w 81"/>
              <a:gd name="T5" fmla="*/ 2147483647 h 31"/>
              <a:gd name="T6" fmla="*/ 0 w 81"/>
              <a:gd name="T7" fmla="*/ 2147483647 h 31"/>
              <a:gd name="T8" fmla="*/ 2147483647 w 81"/>
              <a:gd name="T9" fmla="*/ 2147483647 h 31"/>
              <a:gd name="T10" fmla="*/ 2147483647 w 81"/>
              <a:gd name="T11" fmla="*/ 2147483647 h 31"/>
              <a:gd name="T12" fmla="*/ 2147483647 w 81"/>
              <a:gd name="T13" fmla="*/ 2147483647 h 31"/>
              <a:gd name="T14" fmla="*/ 2147483647 w 81"/>
              <a:gd name="T15" fmla="*/ 2147483647 h 31"/>
              <a:gd name="T16" fmla="*/ 2147483647 w 81"/>
              <a:gd name="T17" fmla="*/ 0 h 31"/>
              <a:gd name="T18" fmla="*/ 2147483647 w 81"/>
              <a:gd name="T19" fmla="*/ 2147483647 h 31"/>
              <a:gd name="T20" fmla="*/ 2147483647 w 81"/>
              <a:gd name="T21" fmla="*/ 2147483647 h 31"/>
              <a:gd name="T22" fmla="*/ 2147483647 w 81"/>
              <a:gd name="T23" fmla="*/ 2147483647 h 31"/>
              <a:gd name="T24" fmla="*/ 2147483647 w 81"/>
              <a:gd name="T25" fmla="*/ 2147483647 h 31"/>
              <a:gd name="T26" fmla="*/ 2147483647 w 81"/>
              <a:gd name="T27" fmla="*/ 2147483647 h 31"/>
              <a:gd name="T28" fmla="*/ 2147483647 w 81"/>
              <a:gd name="T29" fmla="*/ 2147483647 h 31"/>
              <a:gd name="T30" fmla="*/ 2147483647 w 81"/>
              <a:gd name="T31" fmla="*/ 2147483647 h 31"/>
              <a:gd name="T32" fmla="*/ 2147483647 w 81"/>
              <a:gd name="T33" fmla="*/ 2147483647 h 31"/>
              <a:gd name="T34" fmla="*/ 2147483647 w 81"/>
              <a:gd name="T35" fmla="*/ 2147483647 h 31"/>
              <a:gd name="T36" fmla="*/ 2147483647 w 81"/>
              <a:gd name="T37" fmla="*/ 2147483647 h 31"/>
              <a:gd name="T38" fmla="*/ 2147483647 w 81"/>
              <a:gd name="T39" fmla="*/ 2147483647 h 31"/>
              <a:gd name="T40" fmla="*/ 2147483647 w 81"/>
              <a:gd name="T41" fmla="*/ 2147483647 h 31"/>
              <a:gd name="T42" fmla="*/ 2147483647 w 81"/>
              <a:gd name="T43" fmla="*/ 2147483647 h 31"/>
              <a:gd name="T44" fmla="*/ 2147483647 w 81"/>
              <a:gd name="T45" fmla="*/ 2147483647 h 31"/>
              <a:gd name="T46" fmla="*/ 0 w 81"/>
              <a:gd name="T47" fmla="*/ 2147483647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1"/>
              <a:gd name="T73" fmla="*/ 0 h 31"/>
              <a:gd name="T74" fmla="*/ 81 w 81"/>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4" name="Freeform 320"/>
          <p:cNvSpPr>
            <a:spLocks/>
          </p:cNvSpPr>
          <p:nvPr>
            <p:custDataLst>
              <p:tags r:id="rId223"/>
            </p:custDataLst>
          </p:nvPr>
        </p:nvSpPr>
        <p:spPr bwMode="auto">
          <a:xfrm>
            <a:off x="8472413" y="3933527"/>
            <a:ext cx="40184" cy="55811"/>
          </a:xfrm>
          <a:custGeom>
            <a:avLst/>
            <a:gdLst>
              <a:gd name="T0" fmla="*/ 2147483647 w 89"/>
              <a:gd name="T1" fmla="*/ 2147483647 h 49"/>
              <a:gd name="T2" fmla="*/ 2147483647 w 89"/>
              <a:gd name="T3" fmla="*/ 2147483647 h 49"/>
              <a:gd name="T4" fmla="*/ 2147483647 w 89"/>
              <a:gd name="T5" fmla="*/ 2147483647 h 49"/>
              <a:gd name="T6" fmla="*/ 2147483647 w 89"/>
              <a:gd name="T7" fmla="*/ 2147483647 h 49"/>
              <a:gd name="T8" fmla="*/ 2147483647 w 89"/>
              <a:gd name="T9" fmla="*/ 2147483647 h 49"/>
              <a:gd name="T10" fmla="*/ 2147483647 w 89"/>
              <a:gd name="T11" fmla="*/ 2147483647 h 49"/>
              <a:gd name="T12" fmla="*/ 2147483647 w 89"/>
              <a:gd name="T13" fmla="*/ 2147483647 h 49"/>
              <a:gd name="T14" fmla="*/ 2147483647 w 89"/>
              <a:gd name="T15" fmla="*/ 2147483647 h 49"/>
              <a:gd name="T16" fmla="*/ 2147483647 w 89"/>
              <a:gd name="T17" fmla="*/ 2147483647 h 49"/>
              <a:gd name="T18" fmla="*/ 2147483647 w 89"/>
              <a:gd name="T19" fmla="*/ 0 h 49"/>
              <a:gd name="T20" fmla="*/ 2147483647 w 89"/>
              <a:gd name="T21" fmla="*/ 2147483647 h 49"/>
              <a:gd name="T22" fmla="*/ 2147483647 w 89"/>
              <a:gd name="T23" fmla="*/ 2147483647 h 49"/>
              <a:gd name="T24" fmla="*/ 0 w 89"/>
              <a:gd name="T25" fmla="*/ 2147483647 h 49"/>
              <a:gd name="T26" fmla="*/ 0 w 89"/>
              <a:gd name="T27" fmla="*/ 2147483647 h 49"/>
              <a:gd name="T28" fmla="*/ 0 w 89"/>
              <a:gd name="T29" fmla="*/ 2147483647 h 49"/>
              <a:gd name="T30" fmla="*/ 2147483647 w 89"/>
              <a:gd name="T31" fmla="*/ 2147483647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9"/>
              <a:gd name="T49" fmla="*/ 0 h 49"/>
              <a:gd name="T50" fmla="*/ 89 w 89"/>
              <a:gd name="T51" fmla="*/ 49 h 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5" name="Freeform 321"/>
          <p:cNvSpPr>
            <a:spLocks/>
          </p:cNvSpPr>
          <p:nvPr>
            <p:custDataLst>
              <p:tags r:id="rId224"/>
            </p:custDataLst>
          </p:nvPr>
        </p:nvSpPr>
        <p:spPr bwMode="auto">
          <a:xfrm>
            <a:off x="8520411" y="3916785"/>
            <a:ext cx="35719" cy="58043"/>
          </a:xfrm>
          <a:custGeom>
            <a:avLst/>
            <a:gdLst>
              <a:gd name="T0" fmla="*/ 0 w 86"/>
              <a:gd name="T1" fmla="*/ 2147483647 h 46"/>
              <a:gd name="T2" fmla="*/ 2147483647 w 86"/>
              <a:gd name="T3" fmla="*/ 2147483647 h 46"/>
              <a:gd name="T4" fmla="*/ 2147483647 w 86"/>
              <a:gd name="T5" fmla="*/ 2147483647 h 46"/>
              <a:gd name="T6" fmla="*/ 2147483647 w 86"/>
              <a:gd name="T7" fmla="*/ 2147483647 h 46"/>
              <a:gd name="T8" fmla="*/ 2147483647 w 86"/>
              <a:gd name="T9" fmla="*/ 2147483647 h 46"/>
              <a:gd name="T10" fmla="*/ 2147483647 w 86"/>
              <a:gd name="T11" fmla="*/ 2147483647 h 46"/>
              <a:gd name="T12" fmla="*/ 2147483647 w 86"/>
              <a:gd name="T13" fmla="*/ 2147483647 h 46"/>
              <a:gd name="T14" fmla="*/ 2147483647 w 86"/>
              <a:gd name="T15" fmla="*/ 2147483647 h 46"/>
              <a:gd name="T16" fmla="*/ 2147483647 w 86"/>
              <a:gd name="T17" fmla="*/ 2147483647 h 46"/>
              <a:gd name="T18" fmla="*/ 2147483647 w 86"/>
              <a:gd name="T19" fmla="*/ 2147483647 h 46"/>
              <a:gd name="T20" fmla="*/ 2147483647 w 86"/>
              <a:gd name="T21" fmla="*/ 2147483647 h 46"/>
              <a:gd name="T22" fmla="*/ 2147483647 w 86"/>
              <a:gd name="T23" fmla="*/ 2147483647 h 46"/>
              <a:gd name="T24" fmla="*/ 2147483647 w 86"/>
              <a:gd name="T25" fmla="*/ 2147483647 h 46"/>
              <a:gd name="T26" fmla="*/ 2147483647 w 86"/>
              <a:gd name="T27" fmla="*/ 2147483647 h 46"/>
              <a:gd name="T28" fmla="*/ 2147483647 w 86"/>
              <a:gd name="T29" fmla="*/ 2147483647 h 46"/>
              <a:gd name="T30" fmla="*/ 2147483647 w 86"/>
              <a:gd name="T31" fmla="*/ 2147483647 h 46"/>
              <a:gd name="T32" fmla="*/ 2147483647 w 86"/>
              <a:gd name="T33" fmla="*/ 2147483647 h 46"/>
              <a:gd name="T34" fmla="*/ 2147483647 w 86"/>
              <a:gd name="T35" fmla="*/ 2147483647 h 46"/>
              <a:gd name="T36" fmla="*/ 2147483647 w 86"/>
              <a:gd name="T37" fmla="*/ 2147483647 h 46"/>
              <a:gd name="T38" fmla="*/ 2147483647 w 86"/>
              <a:gd name="T39" fmla="*/ 2147483647 h 46"/>
              <a:gd name="T40" fmla="*/ 2147483647 w 86"/>
              <a:gd name="T41" fmla="*/ 2147483647 h 46"/>
              <a:gd name="T42" fmla="*/ 2147483647 w 86"/>
              <a:gd name="T43" fmla="*/ 0 h 46"/>
              <a:gd name="T44" fmla="*/ 2147483647 w 86"/>
              <a:gd name="T45" fmla="*/ 0 h 46"/>
              <a:gd name="T46" fmla="*/ 2147483647 w 86"/>
              <a:gd name="T47" fmla="*/ 2147483647 h 46"/>
              <a:gd name="T48" fmla="*/ 2147483647 w 86"/>
              <a:gd name="T49" fmla="*/ 2147483647 h 46"/>
              <a:gd name="T50" fmla="*/ 2147483647 w 86"/>
              <a:gd name="T51" fmla="*/ 2147483647 h 46"/>
              <a:gd name="T52" fmla="*/ 2147483647 w 86"/>
              <a:gd name="T53" fmla="*/ 2147483647 h 46"/>
              <a:gd name="T54" fmla="*/ 2147483647 w 86"/>
              <a:gd name="T55" fmla="*/ 2147483647 h 46"/>
              <a:gd name="T56" fmla="*/ 0 w 86"/>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46"/>
              <a:gd name="T89" fmla="*/ 86 w 86"/>
              <a:gd name="T90" fmla="*/ 46 h 4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6" name="Freeform 322"/>
          <p:cNvSpPr>
            <a:spLocks/>
          </p:cNvSpPr>
          <p:nvPr>
            <p:custDataLst>
              <p:tags r:id="rId225"/>
            </p:custDataLst>
          </p:nvPr>
        </p:nvSpPr>
        <p:spPr bwMode="auto">
          <a:xfrm>
            <a:off x="8572873" y="3921250"/>
            <a:ext cx="24557" cy="55811"/>
          </a:xfrm>
          <a:custGeom>
            <a:avLst/>
            <a:gdLst>
              <a:gd name="T0" fmla="*/ 0 w 59"/>
              <a:gd name="T1" fmla="*/ 0 h 18"/>
              <a:gd name="T2" fmla="*/ 0 w 59"/>
              <a:gd name="T3" fmla="*/ 2147483647 h 18"/>
              <a:gd name="T4" fmla="*/ 2147483647 w 59"/>
              <a:gd name="T5" fmla="*/ 2147483647 h 18"/>
              <a:gd name="T6" fmla="*/ 2147483647 w 59"/>
              <a:gd name="T7" fmla="*/ 2147483647 h 18"/>
              <a:gd name="T8" fmla="*/ 2147483647 w 59"/>
              <a:gd name="T9" fmla="*/ 2147483647 h 18"/>
              <a:gd name="T10" fmla="*/ 2147483647 w 59"/>
              <a:gd name="T11" fmla="*/ 2147483647 h 18"/>
              <a:gd name="T12" fmla="*/ 2147483647 w 59"/>
              <a:gd name="T13" fmla="*/ 2147483647 h 18"/>
              <a:gd name="T14" fmla="*/ 2147483647 w 59"/>
              <a:gd name="T15" fmla="*/ 2147483647 h 18"/>
              <a:gd name="T16" fmla="*/ 2147483647 w 59"/>
              <a:gd name="T17" fmla="*/ 2147483647 h 18"/>
              <a:gd name="T18" fmla="*/ 2147483647 w 59"/>
              <a:gd name="T19" fmla="*/ 2147483647 h 18"/>
              <a:gd name="T20" fmla="*/ 2147483647 w 59"/>
              <a:gd name="T21" fmla="*/ 21474836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9"/>
              <a:gd name="T37" fmla="*/ 0 h 18"/>
              <a:gd name="T38" fmla="*/ 59 w 59"/>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7" name="Freeform 323"/>
          <p:cNvSpPr>
            <a:spLocks/>
          </p:cNvSpPr>
          <p:nvPr>
            <p:custDataLst>
              <p:tags r:id="rId226"/>
            </p:custDataLst>
          </p:nvPr>
        </p:nvSpPr>
        <p:spPr bwMode="auto">
          <a:xfrm>
            <a:off x="8645427" y="3913436"/>
            <a:ext cx="2232" cy="55811"/>
          </a:xfrm>
          <a:custGeom>
            <a:avLst/>
            <a:gdLst>
              <a:gd name="T0" fmla="*/ 2147483647 w 4"/>
              <a:gd name="T1" fmla="*/ 2147483647 h 19"/>
              <a:gd name="T2" fmla="*/ 2147483647 w 4"/>
              <a:gd name="T3" fmla="*/ 0 h 19"/>
              <a:gd name="T4" fmla="*/ 2147483647 w 4"/>
              <a:gd name="T5" fmla="*/ 2147483647 h 19"/>
              <a:gd name="T6" fmla="*/ 2147483647 w 4"/>
              <a:gd name="T7" fmla="*/ 2147483647 h 19"/>
              <a:gd name="T8" fmla="*/ 0 w 4"/>
              <a:gd name="T9" fmla="*/ 2147483647 h 19"/>
              <a:gd name="T10" fmla="*/ 0 w 4"/>
              <a:gd name="T11" fmla="*/ 2147483647 h 19"/>
              <a:gd name="T12" fmla="*/ 0 w 4"/>
              <a:gd name="T13" fmla="*/ 2147483647 h 19"/>
              <a:gd name="T14" fmla="*/ 2147483647 w 4"/>
              <a:gd name="T15" fmla="*/ 2147483647 h 19"/>
              <a:gd name="T16" fmla="*/ 2147483647 w 4"/>
              <a:gd name="T17" fmla="*/ 2147483647 h 19"/>
              <a:gd name="T18" fmla="*/ 2147483647 w 4"/>
              <a:gd name="T19" fmla="*/ 214748364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19"/>
              <a:gd name="T32" fmla="*/ 4 w 4"/>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8" name="Freeform 324"/>
          <p:cNvSpPr>
            <a:spLocks/>
          </p:cNvSpPr>
          <p:nvPr>
            <p:custDataLst>
              <p:tags r:id="rId227"/>
            </p:custDataLst>
          </p:nvPr>
        </p:nvSpPr>
        <p:spPr bwMode="auto">
          <a:xfrm>
            <a:off x="8220151" y="3727030"/>
            <a:ext cx="20092" cy="59159"/>
          </a:xfrm>
          <a:custGeom>
            <a:avLst/>
            <a:gdLst>
              <a:gd name="T0" fmla="*/ 0 w 46"/>
              <a:gd name="T1" fmla="*/ 2147483647 h 50"/>
              <a:gd name="T2" fmla="*/ 2147483647 w 46"/>
              <a:gd name="T3" fmla="*/ 0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2147483647 h 50"/>
              <a:gd name="T16" fmla="*/ 2147483647 w 46"/>
              <a:gd name="T17" fmla="*/ 2147483647 h 50"/>
              <a:gd name="T18" fmla="*/ 2147483647 w 46"/>
              <a:gd name="T19" fmla="*/ 2147483647 h 50"/>
              <a:gd name="T20" fmla="*/ 2147483647 w 46"/>
              <a:gd name="T21" fmla="*/ 2147483647 h 50"/>
              <a:gd name="T22" fmla="*/ 0 w 46"/>
              <a:gd name="T23" fmla="*/ 2147483647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50"/>
              <a:gd name="T38" fmla="*/ 46 w 46"/>
              <a:gd name="T39" fmla="*/ 50 h 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89" name="Freeform 325"/>
          <p:cNvSpPr>
            <a:spLocks/>
          </p:cNvSpPr>
          <p:nvPr>
            <p:custDataLst>
              <p:tags r:id="rId228"/>
            </p:custDataLst>
          </p:nvPr>
        </p:nvSpPr>
        <p:spPr bwMode="auto">
          <a:xfrm>
            <a:off x="8166572" y="3700241"/>
            <a:ext cx="30137" cy="59159"/>
          </a:xfrm>
          <a:custGeom>
            <a:avLst/>
            <a:gdLst>
              <a:gd name="T0" fmla="*/ 0 w 66"/>
              <a:gd name="T1" fmla="*/ 0 h 80"/>
              <a:gd name="T2" fmla="*/ 2147483647 w 66"/>
              <a:gd name="T3" fmla="*/ 0 h 80"/>
              <a:gd name="T4" fmla="*/ 2147483647 w 66"/>
              <a:gd name="T5" fmla="*/ 0 h 80"/>
              <a:gd name="T6" fmla="*/ 2147483647 w 66"/>
              <a:gd name="T7" fmla="*/ 0 h 80"/>
              <a:gd name="T8" fmla="*/ 2147483647 w 66"/>
              <a:gd name="T9" fmla="*/ 0 h 80"/>
              <a:gd name="T10" fmla="*/ 2147483647 w 66"/>
              <a:gd name="T11" fmla="*/ 2147483647 h 80"/>
              <a:gd name="T12" fmla="*/ 2147483647 w 66"/>
              <a:gd name="T13" fmla="*/ 2147483647 h 80"/>
              <a:gd name="T14" fmla="*/ 2147483647 w 66"/>
              <a:gd name="T15" fmla="*/ 2147483647 h 80"/>
              <a:gd name="T16" fmla="*/ 2147483647 w 66"/>
              <a:gd name="T17" fmla="*/ 2147483647 h 80"/>
              <a:gd name="T18" fmla="*/ 2147483647 w 66"/>
              <a:gd name="T19" fmla="*/ 2147483647 h 80"/>
              <a:gd name="T20" fmla="*/ 2147483647 w 66"/>
              <a:gd name="T21" fmla="*/ 2147483647 h 80"/>
              <a:gd name="T22" fmla="*/ 2147483647 w 66"/>
              <a:gd name="T23" fmla="*/ 2147483647 h 80"/>
              <a:gd name="T24" fmla="*/ 2147483647 w 66"/>
              <a:gd name="T25" fmla="*/ 2147483647 h 80"/>
              <a:gd name="T26" fmla="*/ 2147483647 w 66"/>
              <a:gd name="T27" fmla="*/ 2147483647 h 80"/>
              <a:gd name="T28" fmla="*/ 2147483647 w 66"/>
              <a:gd name="T29" fmla="*/ 2147483647 h 80"/>
              <a:gd name="T30" fmla="*/ 2147483647 w 66"/>
              <a:gd name="T31" fmla="*/ 2147483647 h 80"/>
              <a:gd name="T32" fmla="*/ 2147483647 w 66"/>
              <a:gd name="T33" fmla="*/ 2147483647 h 80"/>
              <a:gd name="T34" fmla="*/ 0 w 66"/>
              <a:gd name="T35" fmla="*/ 2147483647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80"/>
              <a:gd name="T59" fmla="*/ 66 w 66"/>
              <a:gd name="T60" fmla="*/ 80 h 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0" name="Freeform 326"/>
          <p:cNvSpPr>
            <a:spLocks/>
          </p:cNvSpPr>
          <p:nvPr>
            <p:custDataLst>
              <p:tags r:id="rId229"/>
            </p:custDataLst>
          </p:nvPr>
        </p:nvSpPr>
        <p:spPr bwMode="auto">
          <a:xfrm>
            <a:off x="8001372" y="3684614"/>
            <a:ext cx="7814" cy="56926"/>
          </a:xfrm>
          <a:custGeom>
            <a:avLst/>
            <a:gdLst>
              <a:gd name="T0" fmla="*/ 2147483647 w 20"/>
              <a:gd name="T1" fmla="*/ 2147483647 h 48"/>
              <a:gd name="T2" fmla="*/ 2147483647 w 20"/>
              <a:gd name="T3" fmla="*/ 2147483647 h 48"/>
              <a:gd name="T4" fmla="*/ 2147483647 w 20"/>
              <a:gd name="T5" fmla="*/ 2147483647 h 48"/>
              <a:gd name="T6" fmla="*/ 2147483647 w 20"/>
              <a:gd name="T7" fmla="*/ 2147483647 h 48"/>
              <a:gd name="T8" fmla="*/ 2147483647 w 20"/>
              <a:gd name="T9" fmla="*/ 2147483647 h 48"/>
              <a:gd name="T10" fmla="*/ 2147483647 w 20"/>
              <a:gd name="T11" fmla="*/ 2147483647 h 48"/>
              <a:gd name="T12" fmla="*/ 2147483647 w 20"/>
              <a:gd name="T13" fmla="*/ 2147483647 h 48"/>
              <a:gd name="T14" fmla="*/ 2147483647 w 20"/>
              <a:gd name="T15" fmla="*/ 2147483647 h 48"/>
              <a:gd name="T16" fmla="*/ 0 w 20"/>
              <a:gd name="T17" fmla="*/ 0 h 48"/>
              <a:gd name="T18" fmla="*/ 0 w 20"/>
              <a:gd name="T19" fmla="*/ 2147483647 h 48"/>
              <a:gd name="T20" fmla="*/ 2147483647 w 20"/>
              <a:gd name="T21" fmla="*/ 2147483647 h 48"/>
              <a:gd name="T22" fmla="*/ 2147483647 w 20"/>
              <a:gd name="T23" fmla="*/ 2147483647 h 48"/>
              <a:gd name="T24" fmla="*/ 2147483647 w 20"/>
              <a:gd name="T25" fmla="*/ 2147483647 h 48"/>
              <a:gd name="T26" fmla="*/ 2147483647 w 20"/>
              <a:gd name="T27" fmla="*/ 2147483647 h 48"/>
              <a:gd name="T28" fmla="*/ 2147483647 w 20"/>
              <a:gd name="T29" fmla="*/ 2147483647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48"/>
              <a:gd name="T47" fmla="*/ 20 w 20"/>
              <a:gd name="T48" fmla="*/ 48 h 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1" name="Line 327" descr="Horizontal dunkel"/>
          <p:cNvSpPr>
            <a:spLocks noChangeShapeType="1"/>
          </p:cNvSpPr>
          <p:nvPr>
            <p:custDataLst>
              <p:tags r:id="rId230"/>
            </p:custDataLst>
          </p:nvPr>
        </p:nvSpPr>
        <p:spPr bwMode="auto">
          <a:xfrm>
            <a:off x="8025930" y="3721448"/>
            <a:ext cx="5581" cy="558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592" name="Freeform 328"/>
          <p:cNvSpPr>
            <a:spLocks/>
          </p:cNvSpPr>
          <p:nvPr>
            <p:custDataLst>
              <p:tags r:id="rId231"/>
            </p:custDataLst>
          </p:nvPr>
        </p:nvSpPr>
        <p:spPr bwMode="auto">
          <a:xfrm>
            <a:off x="8023697" y="3721449"/>
            <a:ext cx="7814" cy="5692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2147483647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 name="T21" fmla="*/ 0 w 20"/>
              <a:gd name="T22" fmla="*/ 0 h 12"/>
              <a:gd name="T23" fmla="*/ 20 w 2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2">
                <a:moveTo>
                  <a:pt x="20" y="12"/>
                </a:moveTo>
                <a:lnTo>
                  <a:pt x="20" y="8"/>
                </a:lnTo>
                <a:lnTo>
                  <a:pt x="18" y="5"/>
                </a:lnTo>
                <a:lnTo>
                  <a:pt x="15" y="3"/>
                </a:lnTo>
                <a:lnTo>
                  <a:pt x="13" y="2"/>
                </a:lnTo>
                <a:lnTo>
                  <a:pt x="7" y="0"/>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3" name="Freeform 329"/>
          <p:cNvSpPr>
            <a:spLocks/>
          </p:cNvSpPr>
          <p:nvPr>
            <p:custDataLst>
              <p:tags r:id="rId232"/>
            </p:custDataLst>
          </p:nvPr>
        </p:nvSpPr>
        <p:spPr bwMode="auto">
          <a:xfrm>
            <a:off x="7924354" y="3565178"/>
            <a:ext cx="22324" cy="58043"/>
          </a:xfrm>
          <a:custGeom>
            <a:avLst/>
            <a:gdLst>
              <a:gd name="T0" fmla="*/ 2147483647 w 53"/>
              <a:gd name="T1" fmla="*/ 0 h 30"/>
              <a:gd name="T2" fmla="*/ 2147483647 w 53"/>
              <a:gd name="T3" fmla="*/ 2147483647 h 30"/>
              <a:gd name="T4" fmla="*/ 2147483647 w 53"/>
              <a:gd name="T5" fmla="*/ 2147483647 h 30"/>
              <a:gd name="T6" fmla="*/ 2147483647 w 53"/>
              <a:gd name="T7" fmla="*/ 2147483647 h 30"/>
              <a:gd name="T8" fmla="*/ 2147483647 w 53"/>
              <a:gd name="T9" fmla="*/ 2147483647 h 30"/>
              <a:gd name="T10" fmla="*/ 2147483647 w 53"/>
              <a:gd name="T11" fmla="*/ 2147483647 h 30"/>
              <a:gd name="T12" fmla="*/ 2147483647 w 53"/>
              <a:gd name="T13" fmla="*/ 2147483647 h 30"/>
              <a:gd name="T14" fmla="*/ 2147483647 w 53"/>
              <a:gd name="T15" fmla="*/ 2147483647 h 30"/>
              <a:gd name="T16" fmla="*/ 2147483647 w 53"/>
              <a:gd name="T17" fmla="*/ 2147483647 h 30"/>
              <a:gd name="T18" fmla="*/ 2147483647 w 53"/>
              <a:gd name="T19" fmla="*/ 2147483647 h 30"/>
              <a:gd name="T20" fmla="*/ 2147483647 w 53"/>
              <a:gd name="T21" fmla="*/ 2147483647 h 30"/>
              <a:gd name="T22" fmla="*/ 2147483647 w 53"/>
              <a:gd name="T23" fmla="*/ 2147483647 h 30"/>
              <a:gd name="T24" fmla="*/ 0 w 53"/>
              <a:gd name="T25" fmla="*/ 2147483647 h 30"/>
              <a:gd name="T26" fmla="*/ 2147483647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
              <a:gd name="T43" fmla="*/ 0 h 30"/>
              <a:gd name="T44" fmla="*/ 53 w 53"/>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4" name="Freeform 330"/>
          <p:cNvSpPr>
            <a:spLocks/>
          </p:cNvSpPr>
          <p:nvPr>
            <p:custDataLst>
              <p:tags r:id="rId233"/>
            </p:custDataLst>
          </p:nvPr>
        </p:nvSpPr>
        <p:spPr bwMode="auto">
          <a:xfrm>
            <a:off x="8453439" y="3929064"/>
            <a:ext cx="11162" cy="56927"/>
          </a:xfrm>
          <a:custGeom>
            <a:avLst/>
            <a:gdLst>
              <a:gd name="T0" fmla="*/ 0 w 33"/>
              <a:gd name="T1" fmla="*/ 2147483647 h 31"/>
              <a:gd name="T2" fmla="*/ 2147483647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0 h 31"/>
              <a:gd name="T12" fmla="*/ 2147483647 w 33"/>
              <a:gd name="T13" fmla="*/ 0 h 31"/>
              <a:gd name="T14" fmla="*/ 2147483647 w 33"/>
              <a:gd name="T15" fmla="*/ 0 h 31"/>
              <a:gd name="T16" fmla="*/ 2147483647 w 33"/>
              <a:gd name="T17" fmla="*/ 0 h 31"/>
              <a:gd name="T18" fmla="*/ 0 w 33"/>
              <a:gd name="T19" fmla="*/ 0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31"/>
              <a:gd name="T35" fmla="*/ 33 w 33"/>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5" name="Freeform 331"/>
          <p:cNvSpPr>
            <a:spLocks/>
          </p:cNvSpPr>
          <p:nvPr>
            <p:custDataLst>
              <p:tags r:id="rId234"/>
            </p:custDataLst>
          </p:nvPr>
        </p:nvSpPr>
        <p:spPr bwMode="auto">
          <a:xfrm>
            <a:off x="8969129" y="3886646"/>
            <a:ext cx="29021" cy="54695"/>
          </a:xfrm>
          <a:custGeom>
            <a:avLst/>
            <a:gdLst>
              <a:gd name="T0" fmla="*/ 2147483647 w 65"/>
              <a:gd name="T1" fmla="*/ 2147483647 h 68"/>
              <a:gd name="T2" fmla="*/ 2147483647 w 65"/>
              <a:gd name="T3" fmla="*/ 2147483647 h 68"/>
              <a:gd name="T4" fmla="*/ 2147483647 w 65"/>
              <a:gd name="T5" fmla="*/ 2147483647 h 68"/>
              <a:gd name="T6" fmla="*/ 2147483647 w 65"/>
              <a:gd name="T7" fmla="*/ 2147483647 h 68"/>
              <a:gd name="T8" fmla="*/ 2147483647 w 65"/>
              <a:gd name="T9" fmla="*/ 2147483647 h 68"/>
              <a:gd name="T10" fmla="*/ 2147483647 w 65"/>
              <a:gd name="T11" fmla="*/ 2147483647 h 68"/>
              <a:gd name="T12" fmla="*/ 2147483647 w 65"/>
              <a:gd name="T13" fmla="*/ 2147483647 h 68"/>
              <a:gd name="T14" fmla="*/ 0 w 65"/>
              <a:gd name="T15" fmla="*/ 2147483647 h 68"/>
              <a:gd name="T16" fmla="*/ 0 w 65"/>
              <a:gd name="T17" fmla="*/ 2147483647 h 68"/>
              <a:gd name="T18" fmla="*/ 0 w 65"/>
              <a:gd name="T19" fmla="*/ 2147483647 h 68"/>
              <a:gd name="T20" fmla="*/ 2147483647 w 65"/>
              <a:gd name="T21" fmla="*/ 2147483647 h 68"/>
              <a:gd name="T22" fmla="*/ 2147483647 w 65"/>
              <a:gd name="T23" fmla="*/ 2147483647 h 68"/>
              <a:gd name="T24" fmla="*/ 2147483647 w 65"/>
              <a:gd name="T25" fmla="*/ 2147483647 h 68"/>
              <a:gd name="T26" fmla="*/ 2147483647 w 65"/>
              <a:gd name="T27" fmla="*/ 2147483647 h 68"/>
              <a:gd name="T28" fmla="*/ 2147483647 w 65"/>
              <a:gd name="T29" fmla="*/ 2147483647 h 68"/>
              <a:gd name="T30" fmla="*/ 2147483647 w 65"/>
              <a:gd name="T31" fmla="*/ 2147483647 h 68"/>
              <a:gd name="T32" fmla="*/ 2147483647 w 65"/>
              <a:gd name="T33" fmla="*/ 0 h 68"/>
              <a:gd name="T34" fmla="*/ 2147483647 w 65"/>
              <a:gd name="T35" fmla="*/ 0 h 68"/>
              <a:gd name="T36" fmla="*/ 2147483647 w 65"/>
              <a:gd name="T37" fmla="*/ 0 h 68"/>
              <a:gd name="T38" fmla="*/ 2147483647 w 65"/>
              <a:gd name="T39" fmla="*/ 2147483647 h 68"/>
              <a:gd name="T40" fmla="*/ 2147483647 w 65"/>
              <a:gd name="T41" fmla="*/ 2147483647 h 68"/>
              <a:gd name="T42" fmla="*/ 2147483647 w 65"/>
              <a:gd name="T43" fmla="*/ 2147483647 h 68"/>
              <a:gd name="T44" fmla="*/ 2147483647 w 65"/>
              <a:gd name="T45" fmla="*/ 2147483647 h 68"/>
              <a:gd name="T46" fmla="*/ 2147483647 w 65"/>
              <a:gd name="T47" fmla="*/ 2147483647 h 68"/>
              <a:gd name="T48" fmla="*/ 2147483647 w 65"/>
              <a:gd name="T49" fmla="*/ 2147483647 h 68"/>
              <a:gd name="T50" fmla="*/ 2147483647 w 65"/>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
              <a:gd name="T79" fmla="*/ 0 h 68"/>
              <a:gd name="T80" fmla="*/ 65 w 65"/>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6" name="Freeform 332"/>
          <p:cNvSpPr>
            <a:spLocks/>
          </p:cNvSpPr>
          <p:nvPr>
            <p:custDataLst>
              <p:tags r:id="rId235"/>
            </p:custDataLst>
          </p:nvPr>
        </p:nvSpPr>
        <p:spPr bwMode="auto">
          <a:xfrm>
            <a:off x="7907612" y="3469184"/>
            <a:ext cx="274588" cy="368350"/>
          </a:xfrm>
          <a:custGeom>
            <a:avLst/>
            <a:gdLst>
              <a:gd name="T0" fmla="*/ 2147483647 w 625"/>
              <a:gd name="T1" fmla="*/ 2147483647 h 694"/>
              <a:gd name="T2" fmla="*/ 2147483647 w 625"/>
              <a:gd name="T3" fmla="*/ 2147483647 h 694"/>
              <a:gd name="T4" fmla="*/ 2147483647 w 625"/>
              <a:gd name="T5" fmla="*/ 2147483647 h 694"/>
              <a:gd name="T6" fmla="*/ 2147483647 w 625"/>
              <a:gd name="T7" fmla="*/ 2147483647 h 694"/>
              <a:gd name="T8" fmla="*/ 2147483647 w 625"/>
              <a:gd name="T9" fmla="*/ 2147483647 h 694"/>
              <a:gd name="T10" fmla="*/ 2147483647 w 625"/>
              <a:gd name="T11" fmla="*/ 2147483647 h 694"/>
              <a:gd name="T12" fmla="*/ 2147483647 w 625"/>
              <a:gd name="T13" fmla="*/ 2147483647 h 694"/>
              <a:gd name="T14" fmla="*/ 2147483647 w 625"/>
              <a:gd name="T15" fmla="*/ 2147483647 h 694"/>
              <a:gd name="T16" fmla="*/ 2147483647 w 625"/>
              <a:gd name="T17" fmla="*/ 2147483647 h 694"/>
              <a:gd name="T18" fmla="*/ 2147483647 w 625"/>
              <a:gd name="T19" fmla="*/ 2147483647 h 694"/>
              <a:gd name="T20" fmla="*/ 2147483647 w 625"/>
              <a:gd name="T21" fmla="*/ 2147483647 h 694"/>
              <a:gd name="T22" fmla="*/ 2147483647 w 625"/>
              <a:gd name="T23" fmla="*/ 2147483647 h 694"/>
              <a:gd name="T24" fmla="*/ 2147483647 w 625"/>
              <a:gd name="T25" fmla="*/ 2147483647 h 694"/>
              <a:gd name="T26" fmla="*/ 2147483647 w 625"/>
              <a:gd name="T27" fmla="*/ 2147483647 h 694"/>
              <a:gd name="T28" fmla="*/ 2147483647 w 625"/>
              <a:gd name="T29" fmla="*/ 2147483647 h 694"/>
              <a:gd name="T30" fmla="*/ 2147483647 w 625"/>
              <a:gd name="T31" fmla="*/ 2147483647 h 694"/>
              <a:gd name="T32" fmla="*/ 2147483647 w 625"/>
              <a:gd name="T33" fmla="*/ 2147483647 h 694"/>
              <a:gd name="T34" fmla="*/ 2147483647 w 625"/>
              <a:gd name="T35" fmla="*/ 2147483647 h 694"/>
              <a:gd name="T36" fmla="*/ 2147483647 w 625"/>
              <a:gd name="T37" fmla="*/ 2147483647 h 694"/>
              <a:gd name="T38" fmla="*/ 2147483647 w 625"/>
              <a:gd name="T39" fmla="*/ 2147483647 h 694"/>
              <a:gd name="T40" fmla="*/ 2147483647 w 625"/>
              <a:gd name="T41" fmla="*/ 2147483647 h 694"/>
              <a:gd name="T42" fmla="*/ 2147483647 w 625"/>
              <a:gd name="T43" fmla="*/ 2147483647 h 694"/>
              <a:gd name="T44" fmla="*/ 2147483647 w 625"/>
              <a:gd name="T45" fmla="*/ 2147483647 h 694"/>
              <a:gd name="T46" fmla="*/ 2147483647 w 625"/>
              <a:gd name="T47" fmla="*/ 2147483647 h 694"/>
              <a:gd name="T48" fmla="*/ 2147483647 w 625"/>
              <a:gd name="T49" fmla="*/ 2147483647 h 694"/>
              <a:gd name="T50" fmla="*/ 2147483647 w 625"/>
              <a:gd name="T51" fmla="*/ 2147483647 h 694"/>
              <a:gd name="T52" fmla="*/ 2147483647 w 625"/>
              <a:gd name="T53" fmla="*/ 2147483647 h 694"/>
              <a:gd name="T54" fmla="*/ 2147483647 w 625"/>
              <a:gd name="T55" fmla="*/ 2147483647 h 694"/>
              <a:gd name="T56" fmla="*/ 2147483647 w 625"/>
              <a:gd name="T57" fmla="*/ 2147483647 h 694"/>
              <a:gd name="T58" fmla="*/ 2147483647 w 625"/>
              <a:gd name="T59" fmla="*/ 2147483647 h 694"/>
              <a:gd name="T60" fmla="*/ 2147483647 w 625"/>
              <a:gd name="T61" fmla="*/ 2147483647 h 694"/>
              <a:gd name="T62" fmla="*/ 2147483647 w 625"/>
              <a:gd name="T63" fmla="*/ 2147483647 h 694"/>
              <a:gd name="T64" fmla="*/ 2147483647 w 625"/>
              <a:gd name="T65" fmla="*/ 2147483647 h 694"/>
              <a:gd name="T66" fmla="*/ 2147483647 w 625"/>
              <a:gd name="T67" fmla="*/ 2147483647 h 694"/>
              <a:gd name="T68" fmla="*/ 2147483647 w 625"/>
              <a:gd name="T69" fmla="*/ 2147483647 h 694"/>
              <a:gd name="T70" fmla="*/ 2147483647 w 625"/>
              <a:gd name="T71" fmla="*/ 2147483647 h 694"/>
              <a:gd name="T72" fmla="*/ 2147483647 w 625"/>
              <a:gd name="T73" fmla="*/ 2147483647 h 694"/>
              <a:gd name="T74" fmla="*/ 2147483647 w 625"/>
              <a:gd name="T75" fmla="*/ 2147483647 h 694"/>
              <a:gd name="T76" fmla="*/ 2147483647 w 625"/>
              <a:gd name="T77" fmla="*/ 2147483647 h 694"/>
              <a:gd name="T78" fmla="*/ 2147483647 w 625"/>
              <a:gd name="T79" fmla="*/ 2147483647 h 694"/>
              <a:gd name="T80" fmla="*/ 2147483647 w 625"/>
              <a:gd name="T81" fmla="*/ 2147483647 h 694"/>
              <a:gd name="T82" fmla="*/ 2147483647 w 625"/>
              <a:gd name="T83" fmla="*/ 2147483647 h 694"/>
              <a:gd name="T84" fmla="*/ 2147483647 w 625"/>
              <a:gd name="T85" fmla="*/ 2147483647 h 694"/>
              <a:gd name="T86" fmla="*/ 2147483647 w 625"/>
              <a:gd name="T87" fmla="*/ 2147483647 h 694"/>
              <a:gd name="T88" fmla="*/ 2147483647 w 625"/>
              <a:gd name="T89" fmla="*/ 2147483647 h 694"/>
              <a:gd name="T90" fmla="*/ 2147483647 w 625"/>
              <a:gd name="T91" fmla="*/ 2147483647 h 694"/>
              <a:gd name="T92" fmla="*/ 2147483647 w 625"/>
              <a:gd name="T93" fmla="*/ 2147483647 h 694"/>
              <a:gd name="T94" fmla="*/ 2147483647 w 625"/>
              <a:gd name="T95" fmla="*/ 2147483647 h 694"/>
              <a:gd name="T96" fmla="*/ 2147483647 w 625"/>
              <a:gd name="T97" fmla="*/ 2147483647 h 694"/>
              <a:gd name="T98" fmla="*/ 2147483647 w 625"/>
              <a:gd name="T99" fmla="*/ 2147483647 h 694"/>
              <a:gd name="T100" fmla="*/ 2147483647 w 625"/>
              <a:gd name="T101" fmla="*/ 2147483647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5"/>
              <a:gd name="T154" fmla="*/ 0 h 694"/>
              <a:gd name="T155" fmla="*/ 625 w 625"/>
              <a:gd name="T156" fmla="*/ 694 h 6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7" name="Freeform 333"/>
          <p:cNvSpPr>
            <a:spLocks/>
          </p:cNvSpPr>
          <p:nvPr>
            <p:custDataLst>
              <p:tags r:id="rId236"/>
            </p:custDataLst>
          </p:nvPr>
        </p:nvSpPr>
        <p:spPr bwMode="auto">
          <a:xfrm>
            <a:off x="8249171" y="3518298"/>
            <a:ext cx="253380" cy="256729"/>
          </a:xfrm>
          <a:custGeom>
            <a:avLst/>
            <a:gdLst>
              <a:gd name="T0" fmla="*/ 2147483647 w 585"/>
              <a:gd name="T1" fmla="*/ 2147483647 h 493"/>
              <a:gd name="T2" fmla="*/ 2147483647 w 585"/>
              <a:gd name="T3" fmla="*/ 2147483647 h 493"/>
              <a:gd name="T4" fmla="*/ 2147483647 w 585"/>
              <a:gd name="T5" fmla="*/ 2147483647 h 493"/>
              <a:gd name="T6" fmla="*/ 2147483647 w 585"/>
              <a:gd name="T7" fmla="*/ 2147483647 h 493"/>
              <a:gd name="T8" fmla="*/ 2147483647 w 585"/>
              <a:gd name="T9" fmla="*/ 2147483647 h 493"/>
              <a:gd name="T10" fmla="*/ 2147483647 w 585"/>
              <a:gd name="T11" fmla="*/ 2147483647 h 493"/>
              <a:gd name="T12" fmla="*/ 2147483647 w 585"/>
              <a:gd name="T13" fmla="*/ 2147483647 h 493"/>
              <a:gd name="T14" fmla="*/ 2147483647 w 585"/>
              <a:gd name="T15" fmla="*/ 2147483647 h 493"/>
              <a:gd name="T16" fmla="*/ 2147483647 w 585"/>
              <a:gd name="T17" fmla="*/ 2147483647 h 493"/>
              <a:gd name="T18" fmla="*/ 2147483647 w 585"/>
              <a:gd name="T19" fmla="*/ 2147483647 h 493"/>
              <a:gd name="T20" fmla="*/ 2147483647 w 585"/>
              <a:gd name="T21" fmla="*/ 2147483647 h 493"/>
              <a:gd name="T22" fmla="*/ 2147483647 w 585"/>
              <a:gd name="T23" fmla="*/ 2147483647 h 493"/>
              <a:gd name="T24" fmla="*/ 2147483647 w 585"/>
              <a:gd name="T25" fmla="*/ 2147483647 h 493"/>
              <a:gd name="T26" fmla="*/ 2147483647 w 585"/>
              <a:gd name="T27" fmla="*/ 2147483647 h 493"/>
              <a:gd name="T28" fmla="*/ 2147483647 w 585"/>
              <a:gd name="T29" fmla="*/ 2147483647 h 493"/>
              <a:gd name="T30" fmla="*/ 2147483647 w 585"/>
              <a:gd name="T31" fmla="*/ 2147483647 h 493"/>
              <a:gd name="T32" fmla="*/ 2147483647 w 585"/>
              <a:gd name="T33" fmla="*/ 2147483647 h 493"/>
              <a:gd name="T34" fmla="*/ 2147483647 w 585"/>
              <a:gd name="T35" fmla="*/ 2147483647 h 493"/>
              <a:gd name="T36" fmla="*/ 2147483647 w 585"/>
              <a:gd name="T37" fmla="*/ 2147483647 h 493"/>
              <a:gd name="T38" fmla="*/ 2147483647 w 585"/>
              <a:gd name="T39" fmla="*/ 2147483647 h 493"/>
              <a:gd name="T40" fmla="*/ 2147483647 w 585"/>
              <a:gd name="T41" fmla="*/ 2147483647 h 493"/>
              <a:gd name="T42" fmla="*/ 2147483647 w 585"/>
              <a:gd name="T43" fmla="*/ 2147483647 h 493"/>
              <a:gd name="T44" fmla="*/ 2147483647 w 585"/>
              <a:gd name="T45" fmla="*/ 2147483647 h 493"/>
              <a:gd name="T46" fmla="*/ 2147483647 w 585"/>
              <a:gd name="T47" fmla="*/ 2147483647 h 493"/>
              <a:gd name="T48" fmla="*/ 2147483647 w 585"/>
              <a:gd name="T49" fmla="*/ 2147483647 h 493"/>
              <a:gd name="T50" fmla="*/ 2147483647 w 585"/>
              <a:gd name="T51" fmla="*/ 2147483647 h 493"/>
              <a:gd name="T52" fmla="*/ 2147483647 w 585"/>
              <a:gd name="T53" fmla="*/ 2147483647 h 493"/>
              <a:gd name="T54" fmla="*/ 2147483647 w 585"/>
              <a:gd name="T55" fmla="*/ 2147483647 h 493"/>
              <a:gd name="T56" fmla="*/ 2147483647 w 585"/>
              <a:gd name="T57" fmla="*/ 2147483647 h 493"/>
              <a:gd name="T58" fmla="*/ 2147483647 w 585"/>
              <a:gd name="T59" fmla="*/ 2147483647 h 493"/>
              <a:gd name="T60" fmla="*/ 2147483647 w 585"/>
              <a:gd name="T61" fmla="*/ 2147483647 h 493"/>
              <a:gd name="T62" fmla="*/ 2147483647 w 585"/>
              <a:gd name="T63" fmla="*/ 2147483647 h 493"/>
              <a:gd name="T64" fmla="*/ 2147483647 w 585"/>
              <a:gd name="T65" fmla="*/ 2147483647 h 493"/>
              <a:gd name="T66" fmla="*/ 2147483647 w 585"/>
              <a:gd name="T67" fmla="*/ 2147483647 h 493"/>
              <a:gd name="T68" fmla="*/ 2147483647 w 585"/>
              <a:gd name="T69" fmla="*/ 2147483647 h 493"/>
              <a:gd name="T70" fmla="*/ 2147483647 w 585"/>
              <a:gd name="T71" fmla="*/ 2147483647 h 493"/>
              <a:gd name="T72" fmla="*/ 2147483647 w 585"/>
              <a:gd name="T73" fmla="*/ 2147483647 h 493"/>
              <a:gd name="T74" fmla="*/ 2147483647 w 585"/>
              <a:gd name="T75" fmla="*/ 2147483647 h 493"/>
              <a:gd name="T76" fmla="*/ 2147483647 w 585"/>
              <a:gd name="T77" fmla="*/ 2147483647 h 493"/>
              <a:gd name="T78" fmla="*/ 2147483647 w 585"/>
              <a:gd name="T79" fmla="*/ 2147483647 h 493"/>
              <a:gd name="T80" fmla="*/ 2147483647 w 585"/>
              <a:gd name="T81" fmla="*/ 2147483647 h 493"/>
              <a:gd name="T82" fmla="*/ 2147483647 w 585"/>
              <a:gd name="T83" fmla="*/ 2147483647 h 493"/>
              <a:gd name="T84" fmla="*/ 2147483647 w 585"/>
              <a:gd name="T85" fmla="*/ 2147483647 h 493"/>
              <a:gd name="T86" fmla="*/ 2147483647 w 585"/>
              <a:gd name="T87" fmla="*/ 2147483647 h 493"/>
              <a:gd name="T88" fmla="*/ 2147483647 w 585"/>
              <a:gd name="T89" fmla="*/ 2147483647 h 493"/>
              <a:gd name="T90" fmla="*/ 2147483647 w 585"/>
              <a:gd name="T91" fmla="*/ 2147483647 h 493"/>
              <a:gd name="T92" fmla="*/ 2147483647 w 585"/>
              <a:gd name="T93" fmla="*/ 2147483647 h 493"/>
              <a:gd name="T94" fmla="*/ 2147483647 w 585"/>
              <a:gd name="T95" fmla="*/ 2147483647 h 493"/>
              <a:gd name="T96" fmla="*/ 2147483647 w 585"/>
              <a:gd name="T97" fmla="*/ 2147483647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85"/>
              <a:gd name="T148" fmla="*/ 0 h 493"/>
              <a:gd name="T149" fmla="*/ 585 w 585"/>
              <a:gd name="T150" fmla="*/ 493 h 4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8" name="Freeform 334"/>
          <p:cNvSpPr>
            <a:spLocks/>
          </p:cNvSpPr>
          <p:nvPr>
            <p:custDataLst>
              <p:tags r:id="rId237"/>
            </p:custDataLst>
          </p:nvPr>
        </p:nvSpPr>
        <p:spPr bwMode="auto">
          <a:xfrm>
            <a:off x="8604126" y="3924599"/>
            <a:ext cx="92645" cy="56927"/>
          </a:xfrm>
          <a:custGeom>
            <a:avLst/>
            <a:gdLst>
              <a:gd name="T0" fmla="*/ 0 w 212"/>
              <a:gd name="T1" fmla="*/ 2147483647 h 105"/>
              <a:gd name="T2" fmla="*/ 2147483647 w 212"/>
              <a:gd name="T3" fmla="*/ 2147483647 h 105"/>
              <a:gd name="T4" fmla="*/ 2147483647 w 212"/>
              <a:gd name="T5" fmla="*/ 2147483647 h 105"/>
              <a:gd name="T6" fmla="*/ 2147483647 w 212"/>
              <a:gd name="T7" fmla="*/ 2147483647 h 105"/>
              <a:gd name="T8" fmla="*/ 2147483647 w 212"/>
              <a:gd name="T9" fmla="*/ 2147483647 h 105"/>
              <a:gd name="T10" fmla="*/ 2147483647 w 212"/>
              <a:gd name="T11" fmla="*/ 2147483647 h 105"/>
              <a:gd name="T12" fmla="*/ 2147483647 w 212"/>
              <a:gd name="T13" fmla="*/ 2147483647 h 105"/>
              <a:gd name="T14" fmla="*/ 2147483647 w 212"/>
              <a:gd name="T15" fmla="*/ 2147483647 h 105"/>
              <a:gd name="T16" fmla="*/ 2147483647 w 212"/>
              <a:gd name="T17" fmla="*/ 2147483647 h 105"/>
              <a:gd name="T18" fmla="*/ 2147483647 w 212"/>
              <a:gd name="T19" fmla="*/ 2147483647 h 105"/>
              <a:gd name="T20" fmla="*/ 2147483647 w 212"/>
              <a:gd name="T21" fmla="*/ 2147483647 h 105"/>
              <a:gd name="T22" fmla="*/ 2147483647 w 212"/>
              <a:gd name="T23" fmla="*/ 2147483647 h 105"/>
              <a:gd name="T24" fmla="*/ 2147483647 w 212"/>
              <a:gd name="T25" fmla="*/ 0 h 105"/>
              <a:gd name="T26" fmla="*/ 2147483647 w 212"/>
              <a:gd name="T27" fmla="*/ 0 h 105"/>
              <a:gd name="T28" fmla="*/ 2147483647 w 212"/>
              <a:gd name="T29" fmla="*/ 2147483647 h 105"/>
              <a:gd name="T30" fmla="*/ 2147483647 w 212"/>
              <a:gd name="T31" fmla="*/ 2147483647 h 105"/>
              <a:gd name="T32" fmla="*/ 2147483647 w 212"/>
              <a:gd name="T33" fmla="*/ 2147483647 h 105"/>
              <a:gd name="T34" fmla="*/ 2147483647 w 212"/>
              <a:gd name="T35" fmla="*/ 2147483647 h 105"/>
              <a:gd name="T36" fmla="*/ 2147483647 w 212"/>
              <a:gd name="T37" fmla="*/ 2147483647 h 105"/>
              <a:gd name="T38" fmla="*/ 2147483647 w 212"/>
              <a:gd name="T39" fmla="*/ 2147483647 h 105"/>
              <a:gd name="T40" fmla="*/ 2147483647 w 212"/>
              <a:gd name="T41" fmla="*/ 2147483647 h 105"/>
              <a:gd name="T42" fmla="*/ 2147483647 w 212"/>
              <a:gd name="T43" fmla="*/ 2147483647 h 105"/>
              <a:gd name="T44" fmla="*/ 2147483647 w 212"/>
              <a:gd name="T45" fmla="*/ 2147483647 h 105"/>
              <a:gd name="T46" fmla="*/ 0 w 212"/>
              <a:gd name="T47" fmla="*/ 2147483647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2"/>
              <a:gd name="T73" fmla="*/ 0 h 105"/>
              <a:gd name="T74" fmla="*/ 212 w 212"/>
              <a:gd name="T75" fmla="*/ 105 h 10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599" name="Freeform 335"/>
          <p:cNvSpPr>
            <a:spLocks/>
          </p:cNvSpPr>
          <p:nvPr>
            <p:custDataLst>
              <p:tags r:id="rId238"/>
            </p:custDataLst>
          </p:nvPr>
        </p:nvSpPr>
        <p:spPr bwMode="auto">
          <a:xfrm>
            <a:off x="8720213" y="3590852"/>
            <a:ext cx="42416" cy="89297"/>
          </a:xfrm>
          <a:custGeom>
            <a:avLst/>
            <a:gdLst>
              <a:gd name="T0" fmla="*/ 0 w 92"/>
              <a:gd name="T1" fmla="*/ 2147483647 h 166"/>
              <a:gd name="T2" fmla="*/ 0 w 92"/>
              <a:gd name="T3" fmla="*/ 2147483647 h 166"/>
              <a:gd name="T4" fmla="*/ 2147483647 w 92"/>
              <a:gd name="T5" fmla="*/ 2147483647 h 166"/>
              <a:gd name="T6" fmla="*/ 2147483647 w 92"/>
              <a:gd name="T7" fmla="*/ 2147483647 h 166"/>
              <a:gd name="T8" fmla="*/ 2147483647 w 92"/>
              <a:gd name="T9" fmla="*/ 2147483647 h 166"/>
              <a:gd name="T10" fmla="*/ 2147483647 w 92"/>
              <a:gd name="T11" fmla="*/ 2147483647 h 166"/>
              <a:gd name="T12" fmla="*/ 2147483647 w 92"/>
              <a:gd name="T13" fmla="*/ 2147483647 h 166"/>
              <a:gd name="T14" fmla="*/ 2147483647 w 92"/>
              <a:gd name="T15" fmla="*/ 2147483647 h 166"/>
              <a:gd name="T16" fmla="*/ 2147483647 w 92"/>
              <a:gd name="T17" fmla="*/ 2147483647 h 166"/>
              <a:gd name="T18" fmla="*/ 2147483647 w 92"/>
              <a:gd name="T19" fmla="*/ 2147483647 h 166"/>
              <a:gd name="T20" fmla="*/ 2147483647 w 92"/>
              <a:gd name="T21" fmla="*/ 2147483647 h 166"/>
              <a:gd name="T22" fmla="*/ 2147483647 w 92"/>
              <a:gd name="T23" fmla="*/ 2147483647 h 166"/>
              <a:gd name="T24" fmla="*/ 2147483647 w 92"/>
              <a:gd name="T25" fmla="*/ 2147483647 h 166"/>
              <a:gd name="T26" fmla="*/ 2147483647 w 92"/>
              <a:gd name="T27" fmla="*/ 2147483647 h 166"/>
              <a:gd name="T28" fmla="*/ 2147483647 w 92"/>
              <a:gd name="T29" fmla="*/ 2147483647 h 166"/>
              <a:gd name="T30" fmla="*/ 2147483647 w 92"/>
              <a:gd name="T31" fmla="*/ 2147483647 h 166"/>
              <a:gd name="T32" fmla="*/ 2147483647 w 92"/>
              <a:gd name="T33" fmla="*/ 2147483647 h 166"/>
              <a:gd name="T34" fmla="*/ 2147483647 w 92"/>
              <a:gd name="T35" fmla="*/ 2147483647 h 166"/>
              <a:gd name="T36" fmla="*/ 2147483647 w 92"/>
              <a:gd name="T37" fmla="*/ 2147483647 h 166"/>
              <a:gd name="T38" fmla="*/ 2147483647 w 92"/>
              <a:gd name="T39" fmla="*/ 2147483647 h 166"/>
              <a:gd name="T40" fmla="*/ 2147483647 w 92"/>
              <a:gd name="T41" fmla="*/ 2147483647 h 166"/>
              <a:gd name="T42" fmla="*/ 2147483647 w 92"/>
              <a:gd name="T43" fmla="*/ 2147483647 h 166"/>
              <a:gd name="T44" fmla="*/ 2147483647 w 92"/>
              <a:gd name="T45" fmla="*/ 2147483647 h 166"/>
              <a:gd name="T46" fmla="*/ 2147483647 w 92"/>
              <a:gd name="T47" fmla="*/ 2147483647 h 166"/>
              <a:gd name="T48" fmla="*/ 2147483647 w 92"/>
              <a:gd name="T49" fmla="*/ 2147483647 h 166"/>
              <a:gd name="T50" fmla="*/ 2147483647 w 92"/>
              <a:gd name="T51" fmla="*/ 2147483647 h 166"/>
              <a:gd name="T52" fmla="*/ 2147483647 w 92"/>
              <a:gd name="T53" fmla="*/ 2147483647 h 166"/>
              <a:gd name="T54" fmla="*/ 2147483647 w 92"/>
              <a:gd name="T55" fmla="*/ 2147483647 h 166"/>
              <a:gd name="T56" fmla="*/ 2147483647 w 92"/>
              <a:gd name="T57" fmla="*/ 2147483647 h 166"/>
              <a:gd name="T58" fmla="*/ 2147483647 w 92"/>
              <a:gd name="T59" fmla="*/ 2147483647 h 166"/>
              <a:gd name="T60" fmla="*/ 2147483647 w 92"/>
              <a:gd name="T61" fmla="*/ 2147483647 h 166"/>
              <a:gd name="T62" fmla="*/ 2147483647 w 92"/>
              <a:gd name="T63" fmla="*/ 2147483647 h 166"/>
              <a:gd name="T64" fmla="*/ 2147483647 w 92"/>
              <a:gd name="T65" fmla="*/ 2147483647 h 166"/>
              <a:gd name="T66" fmla="*/ 2147483647 w 92"/>
              <a:gd name="T67" fmla="*/ 2147483647 h 166"/>
              <a:gd name="T68" fmla="*/ 2147483647 w 92"/>
              <a:gd name="T69" fmla="*/ 2147483647 h 166"/>
              <a:gd name="T70" fmla="*/ 2147483647 w 92"/>
              <a:gd name="T71" fmla="*/ 2147483647 h 166"/>
              <a:gd name="T72" fmla="*/ 2147483647 w 92"/>
              <a:gd name="T73" fmla="*/ 2147483647 h 166"/>
              <a:gd name="T74" fmla="*/ 2147483647 w 92"/>
              <a:gd name="T75" fmla="*/ 2147483647 h 166"/>
              <a:gd name="T76" fmla="*/ 2147483647 w 92"/>
              <a:gd name="T77" fmla="*/ 2147483647 h 166"/>
              <a:gd name="T78" fmla="*/ 2147483647 w 92"/>
              <a:gd name="T79" fmla="*/ 2147483647 h 166"/>
              <a:gd name="T80" fmla="*/ 2147483647 w 92"/>
              <a:gd name="T81" fmla="*/ 2147483647 h 166"/>
              <a:gd name="T82" fmla="*/ 2147483647 w 92"/>
              <a:gd name="T83" fmla="*/ 2147483647 h 166"/>
              <a:gd name="T84" fmla="*/ 2147483647 w 92"/>
              <a:gd name="T85" fmla="*/ 2147483647 h 166"/>
              <a:gd name="T86" fmla="*/ 2147483647 w 92"/>
              <a:gd name="T87" fmla="*/ 2147483647 h 166"/>
              <a:gd name="T88" fmla="*/ 2147483647 w 92"/>
              <a:gd name="T89" fmla="*/ 2147483647 h 166"/>
              <a:gd name="T90" fmla="*/ 0 w 92"/>
              <a:gd name="T91" fmla="*/ 0 h 166"/>
              <a:gd name="T92" fmla="*/ 0 w 92"/>
              <a:gd name="T93" fmla="*/ 2147483647 h 166"/>
              <a:gd name="T94" fmla="*/ 0 w 92"/>
              <a:gd name="T95" fmla="*/ 2147483647 h 166"/>
              <a:gd name="T96" fmla="*/ 0 w 92"/>
              <a:gd name="T97" fmla="*/ 2147483647 h 166"/>
              <a:gd name="T98" fmla="*/ 0 w 92"/>
              <a:gd name="T99" fmla="*/ 2147483647 h 166"/>
              <a:gd name="T100" fmla="*/ 0 w 92"/>
              <a:gd name="T101" fmla="*/ 2147483647 h 166"/>
              <a:gd name="T102" fmla="*/ 0 w 92"/>
              <a:gd name="T103" fmla="*/ 2147483647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2"/>
              <a:gd name="T157" fmla="*/ 0 h 166"/>
              <a:gd name="T158" fmla="*/ 92 w 92"/>
              <a:gd name="T159" fmla="*/ 166 h 16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0" name="Freeform 336"/>
          <p:cNvSpPr>
            <a:spLocks/>
          </p:cNvSpPr>
          <p:nvPr>
            <p:custDataLst>
              <p:tags r:id="rId239"/>
            </p:custDataLst>
          </p:nvPr>
        </p:nvSpPr>
        <p:spPr bwMode="auto">
          <a:xfrm>
            <a:off x="8732490" y="3734843"/>
            <a:ext cx="71438" cy="55811"/>
          </a:xfrm>
          <a:custGeom>
            <a:avLst/>
            <a:gdLst>
              <a:gd name="T0" fmla="*/ 2147483647 w 166"/>
              <a:gd name="T1" fmla="*/ 0 h 62"/>
              <a:gd name="T2" fmla="*/ 2147483647 w 166"/>
              <a:gd name="T3" fmla="*/ 2147483647 h 62"/>
              <a:gd name="T4" fmla="*/ 2147483647 w 166"/>
              <a:gd name="T5" fmla="*/ 2147483647 h 62"/>
              <a:gd name="T6" fmla="*/ 2147483647 w 166"/>
              <a:gd name="T7" fmla="*/ 2147483647 h 62"/>
              <a:gd name="T8" fmla="*/ 2147483647 w 166"/>
              <a:gd name="T9" fmla="*/ 2147483647 h 62"/>
              <a:gd name="T10" fmla="*/ 2147483647 w 166"/>
              <a:gd name="T11" fmla="*/ 2147483647 h 62"/>
              <a:gd name="T12" fmla="*/ 2147483647 w 166"/>
              <a:gd name="T13" fmla="*/ 2147483647 h 62"/>
              <a:gd name="T14" fmla="*/ 2147483647 w 166"/>
              <a:gd name="T15" fmla="*/ 2147483647 h 62"/>
              <a:gd name="T16" fmla="*/ 2147483647 w 166"/>
              <a:gd name="T17" fmla="*/ 2147483647 h 62"/>
              <a:gd name="T18" fmla="*/ 2147483647 w 166"/>
              <a:gd name="T19" fmla="*/ 2147483647 h 62"/>
              <a:gd name="T20" fmla="*/ 2147483647 w 166"/>
              <a:gd name="T21" fmla="*/ 0 h 62"/>
              <a:gd name="T22" fmla="*/ 2147483647 w 166"/>
              <a:gd name="T23" fmla="*/ 2147483647 h 62"/>
              <a:gd name="T24" fmla="*/ 2147483647 w 166"/>
              <a:gd name="T25" fmla="*/ 2147483647 h 62"/>
              <a:gd name="T26" fmla="*/ 2147483647 w 166"/>
              <a:gd name="T27" fmla="*/ 2147483647 h 62"/>
              <a:gd name="T28" fmla="*/ 2147483647 w 166"/>
              <a:gd name="T29" fmla="*/ 2147483647 h 62"/>
              <a:gd name="T30" fmla="*/ 2147483647 w 166"/>
              <a:gd name="T31" fmla="*/ 2147483647 h 62"/>
              <a:gd name="T32" fmla="*/ 2147483647 w 166"/>
              <a:gd name="T33" fmla="*/ 2147483647 h 62"/>
              <a:gd name="T34" fmla="*/ 2147483647 w 166"/>
              <a:gd name="T35" fmla="*/ 2147483647 h 62"/>
              <a:gd name="T36" fmla="*/ 2147483647 w 166"/>
              <a:gd name="T37" fmla="*/ 2147483647 h 62"/>
              <a:gd name="T38" fmla="*/ 2147483647 w 166"/>
              <a:gd name="T39" fmla="*/ 2147483647 h 62"/>
              <a:gd name="T40" fmla="*/ 2147483647 w 166"/>
              <a:gd name="T41" fmla="*/ 2147483647 h 62"/>
              <a:gd name="T42" fmla="*/ 2147483647 w 166"/>
              <a:gd name="T43" fmla="*/ 2147483647 h 62"/>
              <a:gd name="T44" fmla="*/ 2147483647 w 166"/>
              <a:gd name="T45" fmla="*/ 2147483647 h 62"/>
              <a:gd name="T46" fmla="*/ 2147483647 w 166"/>
              <a:gd name="T47" fmla="*/ 2147483647 h 62"/>
              <a:gd name="T48" fmla="*/ 2147483647 w 166"/>
              <a:gd name="T49" fmla="*/ 2147483647 h 62"/>
              <a:gd name="T50" fmla="*/ 2147483647 w 166"/>
              <a:gd name="T51" fmla="*/ 2147483647 h 62"/>
              <a:gd name="T52" fmla="*/ 2147483647 w 166"/>
              <a:gd name="T53" fmla="*/ 2147483647 h 62"/>
              <a:gd name="T54" fmla="*/ 2147483647 w 166"/>
              <a:gd name="T55" fmla="*/ 2147483647 h 62"/>
              <a:gd name="T56" fmla="*/ 2147483647 w 166"/>
              <a:gd name="T57" fmla="*/ 2147483647 h 62"/>
              <a:gd name="T58" fmla="*/ 2147483647 w 166"/>
              <a:gd name="T59" fmla="*/ 2147483647 h 62"/>
              <a:gd name="T60" fmla="*/ 2147483647 w 166"/>
              <a:gd name="T61" fmla="*/ 2147483647 h 62"/>
              <a:gd name="T62" fmla="*/ 2147483647 w 166"/>
              <a:gd name="T63" fmla="*/ 2147483647 h 62"/>
              <a:gd name="T64" fmla="*/ 2147483647 w 166"/>
              <a:gd name="T65" fmla="*/ 2147483647 h 62"/>
              <a:gd name="T66" fmla="*/ 2147483647 w 166"/>
              <a:gd name="T67" fmla="*/ 2147483647 h 62"/>
              <a:gd name="T68" fmla="*/ 2147483647 w 166"/>
              <a:gd name="T69" fmla="*/ 2147483647 h 62"/>
              <a:gd name="T70" fmla="*/ 2147483647 w 166"/>
              <a:gd name="T71" fmla="*/ 2147483647 h 62"/>
              <a:gd name="T72" fmla="*/ 2147483647 w 166"/>
              <a:gd name="T73" fmla="*/ 2147483647 h 62"/>
              <a:gd name="T74" fmla="*/ 2147483647 w 166"/>
              <a:gd name="T75" fmla="*/ 2147483647 h 62"/>
              <a:gd name="T76" fmla="*/ 2147483647 w 166"/>
              <a:gd name="T77" fmla="*/ 2147483647 h 62"/>
              <a:gd name="T78" fmla="*/ 2147483647 w 166"/>
              <a:gd name="T79" fmla="*/ 2147483647 h 62"/>
              <a:gd name="T80" fmla="*/ 2147483647 w 166"/>
              <a:gd name="T81" fmla="*/ 2147483647 h 62"/>
              <a:gd name="T82" fmla="*/ 2147483647 w 166"/>
              <a:gd name="T83" fmla="*/ 2147483647 h 62"/>
              <a:gd name="T84" fmla="*/ 2147483647 w 166"/>
              <a:gd name="T85" fmla="*/ 2147483647 h 62"/>
              <a:gd name="T86" fmla="*/ 0 w 166"/>
              <a:gd name="T87" fmla="*/ 2147483647 h 62"/>
              <a:gd name="T88" fmla="*/ 2147483647 w 166"/>
              <a:gd name="T89" fmla="*/ 2147483647 h 62"/>
              <a:gd name="T90" fmla="*/ 2147483647 w 166"/>
              <a:gd name="T91" fmla="*/ 2147483647 h 62"/>
              <a:gd name="T92" fmla="*/ 2147483647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6"/>
              <a:gd name="T142" fmla="*/ 0 h 62"/>
              <a:gd name="T143" fmla="*/ 166 w 166"/>
              <a:gd name="T144" fmla="*/ 62 h 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1" name="Freeform 337"/>
          <p:cNvSpPr>
            <a:spLocks/>
          </p:cNvSpPr>
          <p:nvPr>
            <p:custDataLst>
              <p:tags r:id="rId240"/>
            </p:custDataLst>
          </p:nvPr>
        </p:nvSpPr>
        <p:spPr bwMode="auto">
          <a:xfrm>
            <a:off x="8809509" y="3658940"/>
            <a:ext cx="84832" cy="63624"/>
          </a:xfrm>
          <a:custGeom>
            <a:avLst/>
            <a:gdLst>
              <a:gd name="T0" fmla="*/ 2147483647 w 193"/>
              <a:gd name="T1" fmla="*/ 2147483647 h 121"/>
              <a:gd name="T2" fmla="*/ 2147483647 w 193"/>
              <a:gd name="T3" fmla="*/ 2147483647 h 121"/>
              <a:gd name="T4" fmla="*/ 2147483647 w 193"/>
              <a:gd name="T5" fmla="*/ 2147483647 h 121"/>
              <a:gd name="T6" fmla="*/ 2147483647 w 193"/>
              <a:gd name="T7" fmla="*/ 2147483647 h 121"/>
              <a:gd name="T8" fmla="*/ 2147483647 w 193"/>
              <a:gd name="T9" fmla="*/ 2147483647 h 121"/>
              <a:gd name="T10" fmla="*/ 2147483647 w 193"/>
              <a:gd name="T11" fmla="*/ 2147483647 h 121"/>
              <a:gd name="T12" fmla="*/ 2147483647 w 193"/>
              <a:gd name="T13" fmla="*/ 2147483647 h 121"/>
              <a:gd name="T14" fmla="*/ 2147483647 w 193"/>
              <a:gd name="T15" fmla="*/ 2147483647 h 121"/>
              <a:gd name="T16" fmla="*/ 2147483647 w 193"/>
              <a:gd name="T17" fmla="*/ 2147483647 h 121"/>
              <a:gd name="T18" fmla="*/ 2147483647 w 193"/>
              <a:gd name="T19" fmla="*/ 2147483647 h 121"/>
              <a:gd name="T20" fmla="*/ 2147483647 w 193"/>
              <a:gd name="T21" fmla="*/ 2147483647 h 121"/>
              <a:gd name="T22" fmla="*/ 2147483647 w 193"/>
              <a:gd name="T23" fmla="*/ 2147483647 h 121"/>
              <a:gd name="T24" fmla="*/ 2147483647 w 193"/>
              <a:gd name="T25" fmla="*/ 2147483647 h 121"/>
              <a:gd name="T26" fmla="*/ 2147483647 w 193"/>
              <a:gd name="T27" fmla="*/ 2147483647 h 121"/>
              <a:gd name="T28" fmla="*/ 2147483647 w 193"/>
              <a:gd name="T29" fmla="*/ 2147483647 h 121"/>
              <a:gd name="T30" fmla="*/ 2147483647 w 193"/>
              <a:gd name="T31" fmla="*/ 2147483647 h 121"/>
              <a:gd name="T32" fmla="*/ 2147483647 w 193"/>
              <a:gd name="T33" fmla="*/ 2147483647 h 121"/>
              <a:gd name="T34" fmla="*/ 2147483647 w 193"/>
              <a:gd name="T35" fmla="*/ 2147483647 h 121"/>
              <a:gd name="T36" fmla="*/ 2147483647 w 193"/>
              <a:gd name="T37" fmla="*/ 2147483647 h 121"/>
              <a:gd name="T38" fmla="*/ 2147483647 w 193"/>
              <a:gd name="T39" fmla="*/ 2147483647 h 121"/>
              <a:gd name="T40" fmla="*/ 2147483647 w 193"/>
              <a:gd name="T41" fmla="*/ 2147483647 h 121"/>
              <a:gd name="T42" fmla="*/ 2147483647 w 193"/>
              <a:gd name="T43" fmla="*/ 2147483647 h 121"/>
              <a:gd name="T44" fmla="*/ 2147483647 w 193"/>
              <a:gd name="T45" fmla="*/ 2147483647 h 121"/>
              <a:gd name="T46" fmla="*/ 2147483647 w 193"/>
              <a:gd name="T47" fmla="*/ 2147483647 h 121"/>
              <a:gd name="T48" fmla="*/ 2147483647 w 193"/>
              <a:gd name="T49" fmla="*/ 2147483647 h 121"/>
              <a:gd name="T50" fmla="*/ 2147483647 w 193"/>
              <a:gd name="T51" fmla="*/ 2147483647 h 121"/>
              <a:gd name="T52" fmla="*/ 2147483647 w 193"/>
              <a:gd name="T53" fmla="*/ 2147483647 h 121"/>
              <a:gd name="T54" fmla="*/ 2147483647 w 193"/>
              <a:gd name="T55" fmla="*/ 2147483647 h 121"/>
              <a:gd name="T56" fmla="*/ 2147483647 w 193"/>
              <a:gd name="T57" fmla="*/ 2147483647 h 121"/>
              <a:gd name="T58" fmla="*/ 0 w 193"/>
              <a:gd name="T59" fmla="*/ 2147483647 h 121"/>
              <a:gd name="T60" fmla="*/ 2147483647 w 193"/>
              <a:gd name="T61" fmla="*/ 2147483647 h 121"/>
              <a:gd name="T62" fmla="*/ 2147483647 w 193"/>
              <a:gd name="T63" fmla="*/ 2147483647 h 121"/>
              <a:gd name="T64" fmla="*/ 2147483647 w 193"/>
              <a:gd name="T65" fmla="*/ 2147483647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3"/>
              <a:gd name="T100" fmla="*/ 0 h 121"/>
              <a:gd name="T101" fmla="*/ 193 w 193"/>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2" name="Freeform 338"/>
          <p:cNvSpPr>
            <a:spLocks/>
          </p:cNvSpPr>
          <p:nvPr>
            <p:custDataLst>
              <p:tags r:id="rId241"/>
            </p:custDataLst>
          </p:nvPr>
        </p:nvSpPr>
        <p:spPr bwMode="auto">
          <a:xfrm>
            <a:off x="8498086" y="3597549"/>
            <a:ext cx="166316" cy="229939"/>
          </a:xfrm>
          <a:custGeom>
            <a:avLst/>
            <a:gdLst>
              <a:gd name="T0" fmla="*/ 2147483647 w 379"/>
              <a:gd name="T1" fmla="*/ 2147483647 h 437"/>
              <a:gd name="T2" fmla="*/ 2147483647 w 379"/>
              <a:gd name="T3" fmla="*/ 2147483647 h 437"/>
              <a:gd name="T4" fmla="*/ 2147483647 w 379"/>
              <a:gd name="T5" fmla="*/ 2147483647 h 437"/>
              <a:gd name="T6" fmla="*/ 2147483647 w 379"/>
              <a:gd name="T7" fmla="*/ 2147483647 h 437"/>
              <a:gd name="T8" fmla="*/ 2147483647 w 379"/>
              <a:gd name="T9" fmla="*/ 2147483647 h 437"/>
              <a:gd name="T10" fmla="*/ 2147483647 w 379"/>
              <a:gd name="T11" fmla="*/ 2147483647 h 437"/>
              <a:gd name="T12" fmla="*/ 2147483647 w 379"/>
              <a:gd name="T13" fmla="*/ 2147483647 h 437"/>
              <a:gd name="T14" fmla="*/ 2147483647 w 379"/>
              <a:gd name="T15" fmla="*/ 2147483647 h 437"/>
              <a:gd name="T16" fmla="*/ 2147483647 w 379"/>
              <a:gd name="T17" fmla="*/ 2147483647 h 437"/>
              <a:gd name="T18" fmla="*/ 2147483647 w 379"/>
              <a:gd name="T19" fmla="*/ 2147483647 h 437"/>
              <a:gd name="T20" fmla="*/ 2147483647 w 379"/>
              <a:gd name="T21" fmla="*/ 2147483647 h 437"/>
              <a:gd name="T22" fmla="*/ 2147483647 w 379"/>
              <a:gd name="T23" fmla="*/ 2147483647 h 437"/>
              <a:gd name="T24" fmla="*/ 2147483647 w 379"/>
              <a:gd name="T25" fmla="*/ 2147483647 h 437"/>
              <a:gd name="T26" fmla="*/ 2147483647 w 379"/>
              <a:gd name="T27" fmla="*/ 2147483647 h 437"/>
              <a:gd name="T28" fmla="*/ 2147483647 w 379"/>
              <a:gd name="T29" fmla="*/ 2147483647 h 437"/>
              <a:gd name="T30" fmla="*/ 2147483647 w 379"/>
              <a:gd name="T31" fmla="*/ 2147483647 h 437"/>
              <a:gd name="T32" fmla="*/ 2147483647 w 379"/>
              <a:gd name="T33" fmla="*/ 2147483647 h 437"/>
              <a:gd name="T34" fmla="*/ 2147483647 w 379"/>
              <a:gd name="T35" fmla="*/ 2147483647 h 437"/>
              <a:gd name="T36" fmla="*/ 2147483647 w 379"/>
              <a:gd name="T37" fmla="*/ 2147483647 h 437"/>
              <a:gd name="T38" fmla="*/ 2147483647 w 379"/>
              <a:gd name="T39" fmla="*/ 2147483647 h 437"/>
              <a:gd name="T40" fmla="*/ 2147483647 w 379"/>
              <a:gd name="T41" fmla="*/ 2147483647 h 437"/>
              <a:gd name="T42" fmla="*/ 2147483647 w 379"/>
              <a:gd name="T43" fmla="*/ 2147483647 h 437"/>
              <a:gd name="T44" fmla="*/ 2147483647 w 379"/>
              <a:gd name="T45" fmla="*/ 2147483647 h 437"/>
              <a:gd name="T46" fmla="*/ 2147483647 w 379"/>
              <a:gd name="T47" fmla="*/ 2147483647 h 437"/>
              <a:gd name="T48" fmla="*/ 2147483647 w 379"/>
              <a:gd name="T49" fmla="*/ 2147483647 h 437"/>
              <a:gd name="T50" fmla="*/ 2147483647 w 379"/>
              <a:gd name="T51" fmla="*/ 2147483647 h 437"/>
              <a:gd name="T52" fmla="*/ 2147483647 w 379"/>
              <a:gd name="T53" fmla="*/ 2147483647 h 437"/>
              <a:gd name="T54" fmla="*/ 2147483647 w 379"/>
              <a:gd name="T55" fmla="*/ 2147483647 h 437"/>
              <a:gd name="T56" fmla="*/ 2147483647 w 379"/>
              <a:gd name="T57" fmla="*/ 2147483647 h 437"/>
              <a:gd name="T58" fmla="*/ 2147483647 w 379"/>
              <a:gd name="T59" fmla="*/ 2147483647 h 437"/>
              <a:gd name="T60" fmla="*/ 2147483647 w 379"/>
              <a:gd name="T61" fmla="*/ 2147483647 h 437"/>
              <a:gd name="T62" fmla="*/ 2147483647 w 379"/>
              <a:gd name="T63" fmla="*/ 2147483647 h 437"/>
              <a:gd name="T64" fmla="*/ 2147483647 w 379"/>
              <a:gd name="T65" fmla="*/ 2147483647 h 437"/>
              <a:gd name="T66" fmla="*/ 2147483647 w 379"/>
              <a:gd name="T67" fmla="*/ 2147483647 h 437"/>
              <a:gd name="T68" fmla="*/ 2147483647 w 379"/>
              <a:gd name="T69" fmla="*/ 2147483647 h 437"/>
              <a:gd name="T70" fmla="*/ 2147483647 w 379"/>
              <a:gd name="T71" fmla="*/ 2147483647 h 437"/>
              <a:gd name="T72" fmla="*/ 2147483647 w 379"/>
              <a:gd name="T73" fmla="*/ 2147483647 h 437"/>
              <a:gd name="T74" fmla="*/ 2147483647 w 379"/>
              <a:gd name="T75" fmla="*/ 2147483647 h 437"/>
              <a:gd name="T76" fmla="*/ 2147483647 w 379"/>
              <a:gd name="T77" fmla="*/ 2147483647 h 437"/>
              <a:gd name="T78" fmla="*/ 2147483647 w 379"/>
              <a:gd name="T79" fmla="*/ 2147483647 h 437"/>
              <a:gd name="T80" fmla="*/ 2147483647 w 379"/>
              <a:gd name="T81" fmla="*/ 2147483647 h 437"/>
              <a:gd name="T82" fmla="*/ 2147483647 w 379"/>
              <a:gd name="T83" fmla="*/ 2147483647 h 437"/>
              <a:gd name="T84" fmla="*/ 2147483647 w 379"/>
              <a:gd name="T85" fmla="*/ 2147483647 h 437"/>
              <a:gd name="T86" fmla="*/ 2147483647 w 379"/>
              <a:gd name="T87" fmla="*/ 2147483647 h 437"/>
              <a:gd name="T88" fmla="*/ 2147483647 w 379"/>
              <a:gd name="T89" fmla="*/ 2147483647 h 437"/>
              <a:gd name="T90" fmla="*/ 2147483647 w 379"/>
              <a:gd name="T91" fmla="*/ 2147483647 h 437"/>
              <a:gd name="T92" fmla="*/ 2147483647 w 379"/>
              <a:gd name="T93" fmla="*/ 2147483647 h 437"/>
              <a:gd name="T94" fmla="*/ 2147483647 w 379"/>
              <a:gd name="T95" fmla="*/ 2147483647 h 437"/>
              <a:gd name="T96" fmla="*/ 2147483647 w 379"/>
              <a:gd name="T97" fmla="*/ 2147483647 h 437"/>
              <a:gd name="T98" fmla="*/ 2147483647 w 379"/>
              <a:gd name="T99" fmla="*/ 2147483647 h 437"/>
              <a:gd name="T100" fmla="*/ 2147483647 w 379"/>
              <a:gd name="T101" fmla="*/ 2147483647 h 437"/>
              <a:gd name="T102" fmla="*/ 2147483647 w 379"/>
              <a:gd name="T103" fmla="*/ 2147483647 h 437"/>
              <a:gd name="T104" fmla="*/ 2147483647 w 379"/>
              <a:gd name="T105" fmla="*/ 2147483647 h 437"/>
              <a:gd name="T106" fmla="*/ 2147483647 w 379"/>
              <a:gd name="T107" fmla="*/ 2147483647 h 437"/>
              <a:gd name="T108" fmla="*/ 2147483647 w 379"/>
              <a:gd name="T109" fmla="*/ 2147483647 h 437"/>
              <a:gd name="T110" fmla="*/ 2147483647 w 379"/>
              <a:gd name="T111" fmla="*/ 2147483647 h 437"/>
              <a:gd name="T112" fmla="*/ 2147483647 w 379"/>
              <a:gd name="T113" fmla="*/ 2147483647 h 437"/>
              <a:gd name="T114" fmla="*/ 2147483647 w 379"/>
              <a:gd name="T115" fmla="*/ 2147483647 h 437"/>
              <a:gd name="T116" fmla="*/ 2147483647 w 379"/>
              <a:gd name="T117" fmla="*/ 2147483647 h 437"/>
              <a:gd name="T118" fmla="*/ 2147483647 w 379"/>
              <a:gd name="T119" fmla="*/ 2147483647 h 437"/>
              <a:gd name="T120" fmla="*/ 2147483647 w 379"/>
              <a:gd name="T121" fmla="*/ 2147483647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79"/>
              <a:gd name="T184" fmla="*/ 0 h 437"/>
              <a:gd name="T185" fmla="*/ 379 w 379"/>
              <a:gd name="T186" fmla="*/ 437 h 43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3" name="Freeform 339"/>
          <p:cNvSpPr>
            <a:spLocks/>
          </p:cNvSpPr>
          <p:nvPr>
            <p:custDataLst>
              <p:tags r:id="rId242"/>
            </p:custDataLst>
          </p:nvPr>
        </p:nvSpPr>
        <p:spPr bwMode="auto">
          <a:xfrm>
            <a:off x="8163223" y="3838650"/>
            <a:ext cx="250031" cy="94878"/>
          </a:xfrm>
          <a:custGeom>
            <a:avLst/>
            <a:gdLst>
              <a:gd name="T0" fmla="*/ 2147483647 w 578"/>
              <a:gd name="T1" fmla="*/ 2147483647 h 184"/>
              <a:gd name="T2" fmla="*/ 2147483647 w 578"/>
              <a:gd name="T3" fmla="*/ 2147483647 h 184"/>
              <a:gd name="T4" fmla="*/ 2147483647 w 578"/>
              <a:gd name="T5" fmla="*/ 2147483647 h 184"/>
              <a:gd name="T6" fmla="*/ 2147483647 w 578"/>
              <a:gd name="T7" fmla="*/ 0 h 184"/>
              <a:gd name="T8" fmla="*/ 2147483647 w 578"/>
              <a:gd name="T9" fmla="*/ 2147483647 h 184"/>
              <a:gd name="T10" fmla="*/ 2147483647 w 578"/>
              <a:gd name="T11" fmla="*/ 2147483647 h 184"/>
              <a:gd name="T12" fmla="*/ 2147483647 w 578"/>
              <a:gd name="T13" fmla="*/ 2147483647 h 184"/>
              <a:gd name="T14" fmla="*/ 2147483647 w 578"/>
              <a:gd name="T15" fmla="*/ 2147483647 h 184"/>
              <a:gd name="T16" fmla="*/ 2147483647 w 578"/>
              <a:gd name="T17" fmla="*/ 2147483647 h 184"/>
              <a:gd name="T18" fmla="*/ 2147483647 w 578"/>
              <a:gd name="T19" fmla="*/ 2147483647 h 184"/>
              <a:gd name="T20" fmla="*/ 2147483647 w 578"/>
              <a:gd name="T21" fmla="*/ 2147483647 h 184"/>
              <a:gd name="T22" fmla="*/ 2147483647 w 578"/>
              <a:gd name="T23" fmla="*/ 2147483647 h 184"/>
              <a:gd name="T24" fmla="*/ 2147483647 w 578"/>
              <a:gd name="T25" fmla="*/ 2147483647 h 184"/>
              <a:gd name="T26" fmla="*/ 2147483647 w 578"/>
              <a:gd name="T27" fmla="*/ 2147483647 h 184"/>
              <a:gd name="T28" fmla="*/ 2147483647 w 578"/>
              <a:gd name="T29" fmla="*/ 2147483647 h 184"/>
              <a:gd name="T30" fmla="*/ 2147483647 w 578"/>
              <a:gd name="T31" fmla="*/ 2147483647 h 184"/>
              <a:gd name="T32" fmla="*/ 2147483647 w 578"/>
              <a:gd name="T33" fmla="*/ 2147483647 h 184"/>
              <a:gd name="T34" fmla="*/ 2147483647 w 578"/>
              <a:gd name="T35" fmla="*/ 2147483647 h 184"/>
              <a:gd name="T36" fmla="*/ 2147483647 w 578"/>
              <a:gd name="T37" fmla="*/ 2147483647 h 184"/>
              <a:gd name="T38" fmla="*/ 2147483647 w 578"/>
              <a:gd name="T39" fmla="*/ 2147483647 h 184"/>
              <a:gd name="T40" fmla="*/ 2147483647 w 578"/>
              <a:gd name="T41" fmla="*/ 2147483647 h 184"/>
              <a:gd name="T42" fmla="*/ 2147483647 w 578"/>
              <a:gd name="T43" fmla="*/ 2147483647 h 184"/>
              <a:gd name="T44" fmla="*/ 2147483647 w 578"/>
              <a:gd name="T45" fmla="*/ 2147483647 h 184"/>
              <a:gd name="T46" fmla="*/ 2147483647 w 578"/>
              <a:gd name="T47" fmla="*/ 2147483647 h 184"/>
              <a:gd name="T48" fmla="*/ 2147483647 w 578"/>
              <a:gd name="T49" fmla="*/ 2147483647 h 184"/>
              <a:gd name="T50" fmla="*/ 2147483647 w 578"/>
              <a:gd name="T51" fmla="*/ 2147483647 h 184"/>
              <a:gd name="T52" fmla="*/ 2147483647 w 578"/>
              <a:gd name="T53" fmla="*/ 2147483647 h 184"/>
              <a:gd name="T54" fmla="*/ 2147483647 w 578"/>
              <a:gd name="T55" fmla="*/ 2147483647 h 184"/>
              <a:gd name="T56" fmla="*/ 2147483647 w 578"/>
              <a:gd name="T57" fmla="*/ 2147483647 h 184"/>
              <a:gd name="T58" fmla="*/ 2147483647 w 578"/>
              <a:gd name="T59" fmla="*/ 2147483647 h 184"/>
              <a:gd name="T60" fmla="*/ 2147483647 w 578"/>
              <a:gd name="T61" fmla="*/ 2147483647 h 184"/>
              <a:gd name="T62" fmla="*/ 2147483647 w 578"/>
              <a:gd name="T63" fmla="*/ 2147483647 h 184"/>
              <a:gd name="T64" fmla="*/ 2147483647 w 578"/>
              <a:gd name="T65" fmla="*/ 2147483647 h 184"/>
              <a:gd name="T66" fmla="*/ 2147483647 w 578"/>
              <a:gd name="T67" fmla="*/ 2147483647 h 184"/>
              <a:gd name="T68" fmla="*/ 2147483647 w 578"/>
              <a:gd name="T69" fmla="*/ 2147483647 h 184"/>
              <a:gd name="T70" fmla="*/ 2147483647 w 578"/>
              <a:gd name="T71" fmla="*/ 2147483647 h 184"/>
              <a:gd name="T72" fmla="*/ 2147483647 w 578"/>
              <a:gd name="T73" fmla="*/ 2147483647 h 184"/>
              <a:gd name="T74" fmla="*/ 2147483647 w 578"/>
              <a:gd name="T75" fmla="*/ 2147483647 h 184"/>
              <a:gd name="T76" fmla="*/ 2147483647 w 578"/>
              <a:gd name="T77" fmla="*/ 2147483647 h 184"/>
              <a:gd name="T78" fmla="*/ 2147483647 w 578"/>
              <a:gd name="T79" fmla="*/ 2147483647 h 184"/>
              <a:gd name="T80" fmla="*/ 2147483647 w 578"/>
              <a:gd name="T81" fmla="*/ 2147483647 h 184"/>
              <a:gd name="T82" fmla="*/ 2147483647 w 578"/>
              <a:gd name="T83" fmla="*/ 2147483647 h 184"/>
              <a:gd name="T84" fmla="*/ 2147483647 w 578"/>
              <a:gd name="T85" fmla="*/ 2147483647 h 184"/>
              <a:gd name="T86" fmla="*/ 2147483647 w 578"/>
              <a:gd name="T87" fmla="*/ 2147483647 h 184"/>
              <a:gd name="T88" fmla="*/ 2147483647 w 578"/>
              <a:gd name="T89" fmla="*/ 2147483647 h 184"/>
              <a:gd name="T90" fmla="*/ 2147483647 w 578"/>
              <a:gd name="T91" fmla="*/ 2147483647 h 184"/>
              <a:gd name="T92" fmla="*/ 2147483647 w 578"/>
              <a:gd name="T93" fmla="*/ 2147483647 h 184"/>
              <a:gd name="T94" fmla="*/ 2147483647 w 578"/>
              <a:gd name="T95" fmla="*/ 2147483647 h 184"/>
              <a:gd name="T96" fmla="*/ 2147483647 w 578"/>
              <a:gd name="T97" fmla="*/ 2147483647 h 184"/>
              <a:gd name="T98" fmla="*/ 2147483647 w 578"/>
              <a:gd name="T99" fmla="*/ 2147483647 h 184"/>
              <a:gd name="T100" fmla="*/ 2147483647 w 578"/>
              <a:gd name="T101" fmla="*/ 2147483647 h 184"/>
              <a:gd name="T102" fmla="*/ 2147483647 w 578"/>
              <a:gd name="T103" fmla="*/ 2147483647 h 184"/>
              <a:gd name="T104" fmla="*/ 2147483647 w 578"/>
              <a:gd name="T105" fmla="*/ 2147483647 h 184"/>
              <a:gd name="T106" fmla="*/ 0 w 578"/>
              <a:gd name="T107" fmla="*/ 2147483647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8"/>
              <a:gd name="T163" fmla="*/ 0 h 184"/>
              <a:gd name="T164" fmla="*/ 578 w 578"/>
              <a:gd name="T165" fmla="*/ 184 h 18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4" name="Freeform 340"/>
          <p:cNvSpPr>
            <a:spLocks/>
          </p:cNvSpPr>
          <p:nvPr>
            <p:custDataLst>
              <p:tags r:id="rId243"/>
            </p:custDataLst>
          </p:nvPr>
        </p:nvSpPr>
        <p:spPr bwMode="auto">
          <a:xfrm>
            <a:off x="8844111" y="3695776"/>
            <a:ext cx="214313" cy="252264"/>
          </a:xfrm>
          <a:custGeom>
            <a:avLst/>
            <a:gdLst>
              <a:gd name="T0" fmla="*/ 2147483647 w 491"/>
              <a:gd name="T1" fmla="*/ 2147483647 h 481"/>
              <a:gd name="T2" fmla="*/ 2147483647 w 491"/>
              <a:gd name="T3" fmla="*/ 2147483647 h 481"/>
              <a:gd name="T4" fmla="*/ 2147483647 w 491"/>
              <a:gd name="T5" fmla="*/ 2147483647 h 481"/>
              <a:gd name="T6" fmla="*/ 2147483647 w 491"/>
              <a:gd name="T7" fmla="*/ 2147483647 h 481"/>
              <a:gd name="T8" fmla="*/ 2147483647 w 491"/>
              <a:gd name="T9" fmla="*/ 2147483647 h 481"/>
              <a:gd name="T10" fmla="*/ 2147483647 w 491"/>
              <a:gd name="T11" fmla="*/ 2147483647 h 481"/>
              <a:gd name="T12" fmla="*/ 2147483647 w 491"/>
              <a:gd name="T13" fmla="*/ 2147483647 h 481"/>
              <a:gd name="T14" fmla="*/ 2147483647 w 491"/>
              <a:gd name="T15" fmla="*/ 2147483647 h 481"/>
              <a:gd name="T16" fmla="*/ 2147483647 w 491"/>
              <a:gd name="T17" fmla="*/ 2147483647 h 481"/>
              <a:gd name="T18" fmla="*/ 2147483647 w 491"/>
              <a:gd name="T19" fmla="*/ 2147483647 h 481"/>
              <a:gd name="T20" fmla="*/ 2147483647 w 491"/>
              <a:gd name="T21" fmla="*/ 2147483647 h 481"/>
              <a:gd name="T22" fmla="*/ 2147483647 w 491"/>
              <a:gd name="T23" fmla="*/ 2147483647 h 481"/>
              <a:gd name="T24" fmla="*/ 2147483647 w 491"/>
              <a:gd name="T25" fmla="*/ 2147483647 h 481"/>
              <a:gd name="T26" fmla="*/ 2147483647 w 491"/>
              <a:gd name="T27" fmla="*/ 2147483647 h 481"/>
              <a:gd name="T28" fmla="*/ 2147483647 w 491"/>
              <a:gd name="T29" fmla="*/ 2147483647 h 481"/>
              <a:gd name="T30" fmla="*/ 2147483647 w 491"/>
              <a:gd name="T31" fmla="*/ 2147483647 h 481"/>
              <a:gd name="T32" fmla="*/ 2147483647 w 491"/>
              <a:gd name="T33" fmla="*/ 2147483647 h 481"/>
              <a:gd name="T34" fmla="*/ 2147483647 w 491"/>
              <a:gd name="T35" fmla="*/ 2147483647 h 481"/>
              <a:gd name="T36" fmla="*/ 2147483647 w 491"/>
              <a:gd name="T37" fmla="*/ 2147483647 h 481"/>
              <a:gd name="T38" fmla="*/ 2147483647 w 491"/>
              <a:gd name="T39" fmla="*/ 2147483647 h 481"/>
              <a:gd name="T40" fmla="*/ 2147483647 w 491"/>
              <a:gd name="T41" fmla="*/ 2147483647 h 481"/>
              <a:gd name="T42" fmla="*/ 2147483647 w 491"/>
              <a:gd name="T43" fmla="*/ 2147483647 h 481"/>
              <a:gd name="T44" fmla="*/ 2147483647 w 491"/>
              <a:gd name="T45" fmla="*/ 2147483647 h 481"/>
              <a:gd name="T46" fmla="*/ 2147483647 w 491"/>
              <a:gd name="T47" fmla="*/ 2147483647 h 481"/>
              <a:gd name="T48" fmla="*/ 2147483647 w 491"/>
              <a:gd name="T49" fmla="*/ 2147483647 h 481"/>
              <a:gd name="T50" fmla="*/ 2147483647 w 491"/>
              <a:gd name="T51" fmla="*/ 2147483647 h 481"/>
              <a:gd name="T52" fmla="*/ 2147483647 w 491"/>
              <a:gd name="T53" fmla="*/ 2147483647 h 481"/>
              <a:gd name="T54" fmla="*/ 2147483647 w 491"/>
              <a:gd name="T55" fmla="*/ 2147483647 h 481"/>
              <a:gd name="T56" fmla="*/ 2147483647 w 491"/>
              <a:gd name="T57" fmla="*/ 2147483647 h 481"/>
              <a:gd name="T58" fmla="*/ 2147483647 w 491"/>
              <a:gd name="T59" fmla="*/ 2147483647 h 481"/>
              <a:gd name="T60" fmla="*/ 2147483647 w 491"/>
              <a:gd name="T61" fmla="*/ 2147483647 h 481"/>
              <a:gd name="T62" fmla="*/ 0 w 491"/>
              <a:gd name="T63" fmla="*/ 2147483647 h 481"/>
              <a:gd name="T64" fmla="*/ 2147483647 w 491"/>
              <a:gd name="T65" fmla="*/ 2147483647 h 481"/>
              <a:gd name="T66" fmla="*/ 2147483647 w 491"/>
              <a:gd name="T67" fmla="*/ 2147483647 h 481"/>
              <a:gd name="T68" fmla="*/ 2147483647 w 491"/>
              <a:gd name="T69" fmla="*/ 2147483647 h 481"/>
              <a:gd name="T70" fmla="*/ 2147483647 w 491"/>
              <a:gd name="T71" fmla="*/ 2147483647 h 481"/>
              <a:gd name="T72" fmla="*/ 2147483647 w 491"/>
              <a:gd name="T73" fmla="*/ 2147483647 h 481"/>
              <a:gd name="T74" fmla="*/ 2147483647 w 491"/>
              <a:gd name="T75" fmla="*/ 2147483647 h 481"/>
              <a:gd name="T76" fmla="*/ 2147483647 w 491"/>
              <a:gd name="T77" fmla="*/ 2147483647 h 481"/>
              <a:gd name="T78" fmla="*/ 2147483647 w 491"/>
              <a:gd name="T79" fmla="*/ 2147483647 h 481"/>
              <a:gd name="T80" fmla="*/ 2147483647 w 491"/>
              <a:gd name="T81" fmla="*/ 2147483647 h 481"/>
              <a:gd name="T82" fmla="*/ 2147483647 w 491"/>
              <a:gd name="T83" fmla="*/ 2147483647 h 481"/>
              <a:gd name="T84" fmla="*/ 2147483647 w 491"/>
              <a:gd name="T85" fmla="*/ 2147483647 h 481"/>
              <a:gd name="T86" fmla="*/ 2147483647 w 491"/>
              <a:gd name="T87" fmla="*/ 2147483647 h 481"/>
              <a:gd name="T88" fmla="*/ 2147483647 w 491"/>
              <a:gd name="T89" fmla="*/ 2147483647 h 481"/>
              <a:gd name="T90" fmla="*/ 2147483647 w 491"/>
              <a:gd name="T91" fmla="*/ 2147483647 h 481"/>
              <a:gd name="T92" fmla="*/ 2147483647 w 491"/>
              <a:gd name="T93" fmla="*/ 2147483647 h 481"/>
              <a:gd name="T94" fmla="*/ 2147483647 w 491"/>
              <a:gd name="T95" fmla="*/ 0 h 481"/>
              <a:gd name="T96" fmla="*/ 2147483647 w 491"/>
              <a:gd name="T97" fmla="*/ 2147483647 h 481"/>
              <a:gd name="T98" fmla="*/ 2147483647 w 491"/>
              <a:gd name="T99" fmla="*/ 2147483647 h 481"/>
              <a:gd name="T100" fmla="*/ 2147483647 w 491"/>
              <a:gd name="T101" fmla="*/ 2147483647 h 481"/>
              <a:gd name="T102" fmla="*/ 2147483647 w 491"/>
              <a:gd name="T103" fmla="*/ 2147483647 h 481"/>
              <a:gd name="T104" fmla="*/ 2147483647 w 491"/>
              <a:gd name="T105" fmla="*/ 2147483647 h 481"/>
              <a:gd name="T106" fmla="*/ 2147483647 w 491"/>
              <a:gd name="T107" fmla="*/ 2147483647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1"/>
              <a:gd name="T163" fmla="*/ 0 h 481"/>
              <a:gd name="T164" fmla="*/ 491 w 491"/>
              <a:gd name="T165" fmla="*/ 481 h 4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FFC0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5" name="Freeform 341"/>
          <p:cNvSpPr>
            <a:spLocks/>
          </p:cNvSpPr>
          <p:nvPr>
            <p:custDataLst>
              <p:tags r:id="rId244"/>
            </p:custDataLst>
          </p:nvPr>
        </p:nvSpPr>
        <p:spPr bwMode="auto">
          <a:xfrm>
            <a:off x="7375178" y="2527103"/>
            <a:ext cx="54695" cy="60275"/>
          </a:xfrm>
          <a:custGeom>
            <a:avLst/>
            <a:gdLst>
              <a:gd name="T0" fmla="*/ 0 w 133"/>
              <a:gd name="T1" fmla="*/ 2147483647 h 117"/>
              <a:gd name="T2" fmla="*/ 2147483647 w 133"/>
              <a:gd name="T3" fmla="*/ 0 h 117"/>
              <a:gd name="T4" fmla="*/ 2147483647 w 133"/>
              <a:gd name="T5" fmla="*/ 2147483647 h 117"/>
              <a:gd name="T6" fmla="*/ 2147483647 w 133"/>
              <a:gd name="T7" fmla="*/ 2147483647 h 117"/>
              <a:gd name="T8" fmla="*/ 2147483647 w 133"/>
              <a:gd name="T9" fmla="*/ 2147483647 h 117"/>
              <a:gd name="T10" fmla="*/ 2147483647 w 133"/>
              <a:gd name="T11" fmla="*/ 2147483647 h 117"/>
              <a:gd name="T12" fmla="*/ 2147483647 w 133"/>
              <a:gd name="T13" fmla="*/ 2147483647 h 117"/>
              <a:gd name="T14" fmla="*/ 2147483647 w 133"/>
              <a:gd name="T15" fmla="*/ 2147483647 h 117"/>
              <a:gd name="T16" fmla="*/ 2147483647 w 133"/>
              <a:gd name="T17" fmla="*/ 2147483647 h 117"/>
              <a:gd name="T18" fmla="*/ 2147483647 w 133"/>
              <a:gd name="T19" fmla="*/ 2147483647 h 117"/>
              <a:gd name="T20" fmla="*/ 2147483647 w 133"/>
              <a:gd name="T21" fmla="*/ 2147483647 h 117"/>
              <a:gd name="T22" fmla="*/ 2147483647 w 133"/>
              <a:gd name="T23" fmla="*/ 2147483647 h 117"/>
              <a:gd name="T24" fmla="*/ 2147483647 w 133"/>
              <a:gd name="T25" fmla="*/ 2147483647 h 117"/>
              <a:gd name="T26" fmla="*/ 2147483647 w 133"/>
              <a:gd name="T27" fmla="*/ 2147483647 h 117"/>
              <a:gd name="T28" fmla="*/ 2147483647 w 133"/>
              <a:gd name="T29" fmla="*/ 2147483647 h 117"/>
              <a:gd name="T30" fmla="*/ 2147483647 w 133"/>
              <a:gd name="T31" fmla="*/ 2147483647 h 117"/>
              <a:gd name="T32" fmla="*/ 2147483647 w 133"/>
              <a:gd name="T33" fmla="*/ 2147483647 h 117"/>
              <a:gd name="T34" fmla="*/ 2147483647 w 133"/>
              <a:gd name="T35" fmla="*/ 2147483647 h 117"/>
              <a:gd name="T36" fmla="*/ 2147483647 w 133"/>
              <a:gd name="T37" fmla="*/ 2147483647 h 117"/>
              <a:gd name="T38" fmla="*/ 2147483647 w 133"/>
              <a:gd name="T39" fmla="*/ 2147483647 h 117"/>
              <a:gd name="T40" fmla="*/ 2147483647 w 133"/>
              <a:gd name="T41" fmla="*/ 2147483647 h 117"/>
              <a:gd name="T42" fmla="*/ 2147483647 w 133"/>
              <a:gd name="T43" fmla="*/ 2147483647 h 117"/>
              <a:gd name="T44" fmla="*/ 2147483647 w 133"/>
              <a:gd name="T45" fmla="*/ 2147483647 h 117"/>
              <a:gd name="T46" fmla="*/ 2147483647 w 133"/>
              <a:gd name="T47" fmla="*/ 2147483647 h 117"/>
              <a:gd name="T48" fmla="*/ 2147483647 w 133"/>
              <a:gd name="T49" fmla="*/ 2147483647 h 117"/>
              <a:gd name="T50" fmla="*/ 0 w 133"/>
              <a:gd name="T51" fmla="*/ 2147483647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3"/>
              <a:gd name="T79" fmla="*/ 0 h 117"/>
              <a:gd name="T80" fmla="*/ 133 w 133"/>
              <a:gd name="T81" fmla="*/ 117 h 11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06" name="Freeform 342"/>
          <p:cNvSpPr>
            <a:spLocks/>
          </p:cNvSpPr>
          <p:nvPr>
            <p:custDataLst>
              <p:tags r:id="rId245"/>
            </p:custDataLst>
          </p:nvPr>
        </p:nvSpPr>
        <p:spPr bwMode="auto">
          <a:xfrm>
            <a:off x="5832575" y="1932162"/>
            <a:ext cx="221010" cy="177477"/>
          </a:xfrm>
          <a:custGeom>
            <a:avLst/>
            <a:gdLst>
              <a:gd name="T0" fmla="*/ 2147483647 w 505"/>
              <a:gd name="T1" fmla="*/ 2147483647 h 339"/>
              <a:gd name="T2" fmla="*/ 2147483647 w 505"/>
              <a:gd name="T3" fmla="*/ 2147483647 h 339"/>
              <a:gd name="T4" fmla="*/ 2147483647 w 505"/>
              <a:gd name="T5" fmla="*/ 2147483647 h 339"/>
              <a:gd name="T6" fmla="*/ 2147483647 w 505"/>
              <a:gd name="T7" fmla="*/ 2147483647 h 339"/>
              <a:gd name="T8" fmla="*/ 2147483647 w 505"/>
              <a:gd name="T9" fmla="*/ 2147483647 h 339"/>
              <a:gd name="T10" fmla="*/ 2147483647 w 505"/>
              <a:gd name="T11" fmla="*/ 2147483647 h 339"/>
              <a:gd name="T12" fmla="*/ 2147483647 w 505"/>
              <a:gd name="T13" fmla="*/ 2147483647 h 339"/>
              <a:gd name="T14" fmla="*/ 2147483647 w 505"/>
              <a:gd name="T15" fmla="*/ 2147483647 h 339"/>
              <a:gd name="T16" fmla="*/ 2147483647 w 505"/>
              <a:gd name="T17" fmla="*/ 2147483647 h 339"/>
              <a:gd name="T18" fmla="*/ 2147483647 w 505"/>
              <a:gd name="T19" fmla="*/ 2147483647 h 339"/>
              <a:gd name="T20" fmla="*/ 2147483647 w 505"/>
              <a:gd name="T21" fmla="*/ 2147483647 h 339"/>
              <a:gd name="T22" fmla="*/ 2147483647 w 505"/>
              <a:gd name="T23" fmla="*/ 2147483647 h 339"/>
              <a:gd name="T24" fmla="*/ 2147483647 w 505"/>
              <a:gd name="T25" fmla="*/ 2147483647 h 339"/>
              <a:gd name="T26" fmla="*/ 2147483647 w 505"/>
              <a:gd name="T27" fmla="*/ 2147483647 h 339"/>
              <a:gd name="T28" fmla="*/ 2147483647 w 505"/>
              <a:gd name="T29" fmla="*/ 2147483647 h 339"/>
              <a:gd name="T30" fmla="*/ 2147483647 w 505"/>
              <a:gd name="T31" fmla="*/ 2147483647 h 339"/>
              <a:gd name="T32" fmla="*/ 2147483647 w 505"/>
              <a:gd name="T33" fmla="*/ 2147483647 h 339"/>
              <a:gd name="T34" fmla="*/ 2147483647 w 505"/>
              <a:gd name="T35" fmla="*/ 2147483647 h 339"/>
              <a:gd name="T36" fmla="*/ 2147483647 w 505"/>
              <a:gd name="T37" fmla="*/ 2147483647 h 339"/>
              <a:gd name="T38" fmla="*/ 2147483647 w 505"/>
              <a:gd name="T39" fmla="*/ 2147483647 h 339"/>
              <a:gd name="T40" fmla="*/ 2147483647 w 505"/>
              <a:gd name="T41" fmla="*/ 2147483647 h 339"/>
              <a:gd name="T42" fmla="*/ 2147483647 w 505"/>
              <a:gd name="T43" fmla="*/ 2147483647 h 339"/>
              <a:gd name="T44" fmla="*/ 2147483647 w 505"/>
              <a:gd name="T45" fmla="*/ 2147483647 h 339"/>
              <a:gd name="T46" fmla="*/ 2147483647 w 505"/>
              <a:gd name="T47" fmla="*/ 2147483647 h 339"/>
              <a:gd name="T48" fmla="*/ 2147483647 w 505"/>
              <a:gd name="T49" fmla="*/ 2147483647 h 339"/>
              <a:gd name="T50" fmla="*/ 2147483647 w 505"/>
              <a:gd name="T51" fmla="*/ 2147483647 h 339"/>
              <a:gd name="T52" fmla="*/ 2147483647 w 505"/>
              <a:gd name="T53" fmla="*/ 2147483647 h 339"/>
              <a:gd name="T54" fmla="*/ 2147483647 w 505"/>
              <a:gd name="T55" fmla="*/ 2147483647 h 339"/>
              <a:gd name="T56" fmla="*/ 2147483647 w 505"/>
              <a:gd name="T57" fmla="*/ 2147483647 h 339"/>
              <a:gd name="T58" fmla="*/ 2147483647 w 505"/>
              <a:gd name="T59" fmla="*/ 2147483647 h 339"/>
              <a:gd name="T60" fmla="*/ 2147483647 w 505"/>
              <a:gd name="T61" fmla="*/ 2147483647 h 339"/>
              <a:gd name="T62" fmla="*/ 2147483647 w 505"/>
              <a:gd name="T63" fmla="*/ 2147483647 h 339"/>
              <a:gd name="T64" fmla="*/ 2147483647 w 505"/>
              <a:gd name="T65" fmla="*/ 2147483647 h 339"/>
              <a:gd name="T66" fmla="*/ 2147483647 w 505"/>
              <a:gd name="T67" fmla="*/ 2147483647 h 339"/>
              <a:gd name="T68" fmla="*/ 2147483647 w 505"/>
              <a:gd name="T69" fmla="*/ 2147483647 h 339"/>
              <a:gd name="T70" fmla="*/ 2147483647 w 505"/>
              <a:gd name="T71" fmla="*/ 2147483647 h 339"/>
              <a:gd name="T72" fmla="*/ 2147483647 w 505"/>
              <a:gd name="T73" fmla="*/ 2147483647 h 339"/>
              <a:gd name="T74" fmla="*/ 2147483647 w 505"/>
              <a:gd name="T75" fmla="*/ 2147483647 h 339"/>
              <a:gd name="T76" fmla="*/ 2147483647 w 505"/>
              <a:gd name="T77" fmla="*/ 2147483647 h 339"/>
              <a:gd name="T78" fmla="*/ 2147483647 w 505"/>
              <a:gd name="T79" fmla="*/ 2147483647 h 339"/>
              <a:gd name="T80" fmla="*/ 2147483647 w 505"/>
              <a:gd name="T81" fmla="*/ 2147483647 h 339"/>
              <a:gd name="T82" fmla="*/ 2147483647 w 505"/>
              <a:gd name="T83" fmla="*/ 2147483647 h 339"/>
              <a:gd name="T84" fmla="*/ 2147483647 w 505"/>
              <a:gd name="T85" fmla="*/ 2147483647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5"/>
              <a:gd name="T130" fmla="*/ 0 h 339"/>
              <a:gd name="T131" fmla="*/ 505 w 505"/>
              <a:gd name="T132" fmla="*/ 339 h 33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7" name="Freeform 343"/>
          <p:cNvSpPr>
            <a:spLocks/>
          </p:cNvSpPr>
          <p:nvPr>
            <p:custDataLst>
              <p:tags r:id="rId246"/>
            </p:custDataLst>
          </p:nvPr>
        </p:nvSpPr>
        <p:spPr bwMode="auto">
          <a:xfrm>
            <a:off x="5896199" y="2136427"/>
            <a:ext cx="146223" cy="71438"/>
          </a:xfrm>
          <a:custGeom>
            <a:avLst/>
            <a:gdLst>
              <a:gd name="T0" fmla="*/ 2147483647 w 338"/>
              <a:gd name="T1" fmla="*/ 0 h 141"/>
              <a:gd name="T2" fmla="*/ 2147483647 w 338"/>
              <a:gd name="T3" fmla="*/ 0 h 141"/>
              <a:gd name="T4" fmla="*/ 2147483647 w 338"/>
              <a:gd name="T5" fmla="*/ 2147483647 h 141"/>
              <a:gd name="T6" fmla="*/ 2147483647 w 338"/>
              <a:gd name="T7" fmla="*/ 2147483647 h 141"/>
              <a:gd name="T8" fmla="*/ 2147483647 w 338"/>
              <a:gd name="T9" fmla="*/ 2147483647 h 141"/>
              <a:gd name="T10" fmla="*/ 2147483647 w 338"/>
              <a:gd name="T11" fmla="*/ 2147483647 h 141"/>
              <a:gd name="T12" fmla="*/ 2147483647 w 338"/>
              <a:gd name="T13" fmla="*/ 2147483647 h 141"/>
              <a:gd name="T14" fmla="*/ 2147483647 w 338"/>
              <a:gd name="T15" fmla="*/ 2147483647 h 141"/>
              <a:gd name="T16" fmla="*/ 2147483647 w 338"/>
              <a:gd name="T17" fmla="*/ 2147483647 h 141"/>
              <a:gd name="T18" fmla="*/ 2147483647 w 338"/>
              <a:gd name="T19" fmla="*/ 2147483647 h 141"/>
              <a:gd name="T20" fmla="*/ 2147483647 w 338"/>
              <a:gd name="T21" fmla="*/ 2147483647 h 141"/>
              <a:gd name="T22" fmla="*/ 2147483647 w 338"/>
              <a:gd name="T23" fmla="*/ 2147483647 h 141"/>
              <a:gd name="T24" fmla="*/ 2147483647 w 338"/>
              <a:gd name="T25" fmla="*/ 2147483647 h 141"/>
              <a:gd name="T26" fmla="*/ 2147483647 w 338"/>
              <a:gd name="T27" fmla="*/ 2147483647 h 141"/>
              <a:gd name="T28" fmla="*/ 2147483647 w 338"/>
              <a:gd name="T29" fmla="*/ 2147483647 h 141"/>
              <a:gd name="T30" fmla="*/ 2147483647 w 338"/>
              <a:gd name="T31" fmla="*/ 2147483647 h 141"/>
              <a:gd name="T32" fmla="*/ 2147483647 w 338"/>
              <a:gd name="T33" fmla="*/ 2147483647 h 141"/>
              <a:gd name="T34" fmla="*/ 2147483647 w 338"/>
              <a:gd name="T35" fmla="*/ 2147483647 h 141"/>
              <a:gd name="T36" fmla="*/ 2147483647 w 338"/>
              <a:gd name="T37" fmla="*/ 2147483647 h 141"/>
              <a:gd name="T38" fmla="*/ 2147483647 w 338"/>
              <a:gd name="T39" fmla="*/ 2147483647 h 141"/>
              <a:gd name="T40" fmla="*/ 2147483647 w 338"/>
              <a:gd name="T41" fmla="*/ 2147483647 h 141"/>
              <a:gd name="T42" fmla="*/ 0 w 338"/>
              <a:gd name="T43" fmla="*/ 2147483647 h 141"/>
              <a:gd name="T44" fmla="*/ 2147483647 w 338"/>
              <a:gd name="T45" fmla="*/ 2147483647 h 141"/>
              <a:gd name="T46" fmla="*/ 2147483647 w 338"/>
              <a:gd name="T47" fmla="*/ 2147483647 h 141"/>
              <a:gd name="T48" fmla="*/ 2147483647 w 338"/>
              <a:gd name="T49" fmla="*/ 2147483647 h 141"/>
              <a:gd name="T50" fmla="*/ 2147483647 w 338"/>
              <a:gd name="T51" fmla="*/ 2147483647 h 141"/>
              <a:gd name="T52" fmla="*/ 2147483647 w 338"/>
              <a:gd name="T53" fmla="*/ 2147483647 h 141"/>
              <a:gd name="T54" fmla="*/ 2147483647 w 338"/>
              <a:gd name="T55" fmla="*/ 2147483647 h 141"/>
              <a:gd name="T56" fmla="*/ 2147483647 w 338"/>
              <a:gd name="T57" fmla="*/ 2147483647 h 141"/>
              <a:gd name="T58" fmla="*/ 2147483647 w 338"/>
              <a:gd name="T59" fmla="*/ 2147483647 h 141"/>
              <a:gd name="T60" fmla="*/ 2147483647 w 338"/>
              <a:gd name="T61" fmla="*/ 2147483647 h 141"/>
              <a:gd name="T62" fmla="*/ 2147483647 w 338"/>
              <a:gd name="T63" fmla="*/ 2147483647 h 141"/>
              <a:gd name="T64" fmla="*/ 2147483647 w 338"/>
              <a:gd name="T65" fmla="*/ 2147483647 h 141"/>
              <a:gd name="T66" fmla="*/ 2147483647 w 338"/>
              <a:gd name="T67" fmla="*/ 2147483647 h 141"/>
              <a:gd name="T68" fmla="*/ 2147483647 w 338"/>
              <a:gd name="T69" fmla="*/ 2147483647 h 141"/>
              <a:gd name="T70" fmla="*/ 2147483647 w 338"/>
              <a:gd name="T71" fmla="*/ 2147483647 h 141"/>
              <a:gd name="T72" fmla="*/ 2147483647 w 338"/>
              <a:gd name="T73" fmla="*/ 2147483647 h 141"/>
              <a:gd name="T74" fmla="*/ 2147483647 w 338"/>
              <a:gd name="T75" fmla="*/ 2147483647 h 141"/>
              <a:gd name="T76" fmla="*/ 2147483647 w 338"/>
              <a:gd name="T77" fmla="*/ 2147483647 h 141"/>
              <a:gd name="T78" fmla="*/ 2147483647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8"/>
              <a:gd name="T121" fmla="*/ 0 h 141"/>
              <a:gd name="T122" fmla="*/ 338 w 338"/>
              <a:gd name="T123" fmla="*/ 141 h 1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8" name="Freeform 344"/>
          <p:cNvSpPr>
            <a:spLocks/>
          </p:cNvSpPr>
          <p:nvPr>
            <p:custDataLst>
              <p:tags r:id="rId247"/>
            </p:custDataLst>
          </p:nvPr>
        </p:nvSpPr>
        <p:spPr bwMode="auto">
          <a:xfrm>
            <a:off x="5995541" y="1792635"/>
            <a:ext cx="111621" cy="64740"/>
          </a:xfrm>
          <a:custGeom>
            <a:avLst/>
            <a:gdLst>
              <a:gd name="T0" fmla="*/ 2147483647 w 259"/>
              <a:gd name="T1" fmla="*/ 2147483647 h 129"/>
              <a:gd name="T2" fmla="*/ 2147483647 w 259"/>
              <a:gd name="T3" fmla="*/ 2147483647 h 129"/>
              <a:gd name="T4" fmla="*/ 2147483647 w 259"/>
              <a:gd name="T5" fmla="*/ 2147483647 h 129"/>
              <a:gd name="T6" fmla="*/ 2147483647 w 259"/>
              <a:gd name="T7" fmla="*/ 2147483647 h 129"/>
              <a:gd name="T8" fmla="*/ 2147483647 w 259"/>
              <a:gd name="T9" fmla="*/ 2147483647 h 129"/>
              <a:gd name="T10" fmla="*/ 2147483647 w 259"/>
              <a:gd name="T11" fmla="*/ 2147483647 h 129"/>
              <a:gd name="T12" fmla="*/ 2147483647 w 259"/>
              <a:gd name="T13" fmla="*/ 2147483647 h 129"/>
              <a:gd name="T14" fmla="*/ 2147483647 w 259"/>
              <a:gd name="T15" fmla="*/ 2147483647 h 129"/>
              <a:gd name="T16" fmla="*/ 2147483647 w 259"/>
              <a:gd name="T17" fmla="*/ 2147483647 h 129"/>
              <a:gd name="T18" fmla="*/ 2147483647 w 259"/>
              <a:gd name="T19" fmla="*/ 2147483647 h 129"/>
              <a:gd name="T20" fmla="*/ 2147483647 w 259"/>
              <a:gd name="T21" fmla="*/ 2147483647 h 129"/>
              <a:gd name="T22" fmla="*/ 2147483647 w 259"/>
              <a:gd name="T23" fmla="*/ 2147483647 h 129"/>
              <a:gd name="T24" fmla="*/ 2147483647 w 259"/>
              <a:gd name="T25" fmla="*/ 2147483647 h 129"/>
              <a:gd name="T26" fmla="*/ 2147483647 w 259"/>
              <a:gd name="T27" fmla="*/ 2147483647 h 129"/>
              <a:gd name="T28" fmla="*/ 2147483647 w 259"/>
              <a:gd name="T29" fmla="*/ 2147483647 h 129"/>
              <a:gd name="T30" fmla="*/ 2147483647 w 259"/>
              <a:gd name="T31" fmla="*/ 2147483647 h 129"/>
              <a:gd name="T32" fmla="*/ 2147483647 w 259"/>
              <a:gd name="T33" fmla="*/ 2147483647 h 129"/>
              <a:gd name="T34" fmla="*/ 2147483647 w 259"/>
              <a:gd name="T35" fmla="*/ 2147483647 h 129"/>
              <a:gd name="T36" fmla="*/ 2147483647 w 259"/>
              <a:gd name="T37" fmla="*/ 2147483647 h 129"/>
              <a:gd name="T38" fmla="*/ 2147483647 w 259"/>
              <a:gd name="T39" fmla="*/ 2147483647 h 129"/>
              <a:gd name="T40" fmla="*/ 2147483647 w 259"/>
              <a:gd name="T41" fmla="*/ 2147483647 h 129"/>
              <a:gd name="T42" fmla="*/ 2147483647 w 259"/>
              <a:gd name="T43" fmla="*/ 2147483647 h 129"/>
              <a:gd name="T44" fmla="*/ 2147483647 w 259"/>
              <a:gd name="T45" fmla="*/ 0 h 129"/>
              <a:gd name="T46" fmla="*/ 2147483647 w 259"/>
              <a:gd name="T47" fmla="*/ 0 h 129"/>
              <a:gd name="T48" fmla="*/ 2147483647 w 259"/>
              <a:gd name="T49" fmla="*/ 0 h 129"/>
              <a:gd name="T50" fmla="*/ 2147483647 w 259"/>
              <a:gd name="T51" fmla="*/ 0 h 129"/>
              <a:gd name="T52" fmla="*/ 2147483647 w 259"/>
              <a:gd name="T53" fmla="*/ 2147483647 h 129"/>
              <a:gd name="T54" fmla="*/ 2147483647 w 259"/>
              <a:gd name="T55" fmla="*/ 2147483647 h 129"/>
              <a:gd name="T56" fmla="*/ 2147483647 w 259"/>
              <a:gd name="T57" fmla="*/ 2147483647 h 129"/>
              <a:gd name="T58" fmla="*/ 2147483647 w 259"/>
              <a:gd name="T59" fmla="*/ 2147483647 h 129"/>
              <a:gd name="T60" fmla="*/ 2147483647 w 259"/>
              <a:gd name="T61" fmla="*/ 2147483647 h 129"/>
              <a:gd name="T62" fmla="*/ 2147483647 w 259"/>
              <a:gd name="T63" fmla="*/ 2147483647 h 129"/>
              <a:gd name="T64" fmla="*/ 2147483647 w 259"/>
              <a:gd name="T65" fmla="*/ 2147483647 h 129"/>
              <a:gd name="T66" fmla="*/ 0 w 259"/>
              <a:gd name="T67" fmla="*/ 2147483647 h 129"/>
              <a:gd name="T68" fmla="*/ 0 w 259"/>
              <a:gd name="T69" fmla="*/ 2147483647 h 129"/>
              <a:gd name="T70" fmla="*/ 0 w 259"/>
              <a:gd name="T71" fmla="*/ 2147483647 h 129"/>
              <a:gd name="T72" fmla="*/ 2147483647 w 259"/>
              <a:gd name="T73" fmla="*/ 2147483647 h 129"/>
              <a:gd name="T74" fmla="*/ 2147483647 w 259"/>
              <a:gd name="T75" fmla="*/ 2147483647 h 129"/>
              <a:gd name="T76" fmla="*/ 2147483647 w 259"/>
              <a:gd name="T77" fmla="*/ 2147483647 h 129"/>
              <a:gd name="T78" fmla="*/ 2147483647 w 259"/>
              <a:gd name="T79" fmla="*/ 2147483647 h 129"/>
              <a:gd name="T80" fmla="*/ 2147483647 w 259"/>
              <a:gd name="T81" fmla="*/ 2147483647 h 129"/>
              <a:gd name="T82" fmla="*/ 2147483647 w 259"/>
              <a:gd name="T83" fmla="*/ 2147483647 h 129"/>
              <a:gd name="T84" fmla="*/ 2147483647 w 259"/>
              <a:gd name="T85" fmla="*/ 2147483647 h 129"/>
              <a:gd name="T86" fmla="*/ 2147483647 w 259"/>
              <a:gd name="T87" fmla="*/ 2147483647 h 129"/>
              <a:gd name="T88" fmla="*/ 2147483647 w 259"/>
              <a:gd name="T89" fmla="*/ 2147483647 h 129"/>
              <a:gd name="T90" fmla="*/ 2147483647 w 259"/>
              <a:gd name="T91" fmla="*/ 2147483647 h 129"/>
              <a:gd name="T92" fmla="*/ 2147483647 w 259"/>
              <a:gd name="T93" fmla="*/ 2147483647 h 129"/>
              <a:gd name="T94" fmla="*/ 2147483647 w 259"/>
              <a:gd name="T95" fmla="*/ 2147483647 h 129"/>
              <a:gd name="T96" fmla="*/ 2147483647 w 259"/>
              <a:gd name="T97" fmla="*/ 2147483647 h 129"/>
              <a:gd name="T98" fmla="*/ 2147483647 w 259"/>
              <a:gd name="T99" fmla="*/ 2147483647 h 129"/>
              <a:gd name="T100" fmla="*/ 2147483647 w 259"/>
              <a:gd name="T101" fmla="*/ 2147483647 h 129"/>
              <a:gd name="T102" fmla="*/ 2147483647 w 259"/>
              <a:gd name="T103" fmla="*/ 2147483647 h 129"/>
              <a:gd name="T104" fmla="*/ 2147483647 w 259"/>
              <a:gd name="T105" fmla="*/ 2147483647 h 129"/>
              <a:gd name="T106" fmla="*/ 2147483647 w 259"/>
              <a:gd name="T107" fmla="*/ 2147483647 h 129"/>
              <a:gd name="T108" fmla="*/ 2147483647 w 259"/>
              <a:gd name="T109" fmla="*/ 2147483647 h 129"/>
              <a:gd name="T110" fmla="*/ 2147483647 w 259"/>
              <a:gd name="T111" fmla="*/ 2147483647 h 129"/>
              <a:gd name="T112" fmla="*/ 2147483647 w 259"/>
              <a:gd name="T113" fmla="*/ 2147483647 h 129"/>
              <a:gd name="T114" fmla="*/ 2147483647 w 259"/>
              <a:gd name="T115" fmla="*/ 2147483647 h 129"/>
              <a:gd name="T116" fmla="*/ 2147483647 w 259"/>
              <a:gd name="T117" fmla="*/ 214748364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9"/>
              <a:gd name="T178" fmla="*/ 0 h 129"/>
              <a:gd name="T179" fmla="*/ 259 w 259"/>
              <a:gd name="T180" fmla="*/ 129 h 12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09" name="Freeform 345"/>
          <p:cNvSpPr>
            <a:spLocks/>
          </p:cNvSpPr>
          <p:nvPr>
            <p:custDataLst>
              <p:tags r:id="rId248"/>
            </p:custDataLst>
          </p:nvPr>
        </p:nvSpPr>
        <p:spPr bwMode="auto">
          <a:xfrm>
            <a:off x="6008935" y="2139777"/>
            <a:ext cx="178594" cy="142875"/>
          </a:xfrm>
          <a:custGeom>
            <a:avLst/>
            <a:gdLst>
              <a:gd name="T0" fmla="*/ 2147483647 w 425"/>
              <a:gd name="T1" fmla="*/ 2147483647 h 272"/>
              <a:gd name="T2" fmla="*/ 2147483647 w 425"/>
              <a:gd name="T3" fmla="*/ 2147483647 h 272"/>
              <a:gd name="T4" fmla="*/ 2147483647 w 425"/>
              <a:gd name="T5" fmla="*/ 2147483647 h 272"/>
              <a:gd name="T6" fmla="*/ 2147483647 w 425"/>
              <a:gd name="T7" fmla="*/ 2147483647 h 272"/>
              <a:gd name="T8" fmla="*/ 2147483647 w 425"/>
              <a:gd name="T9" fmla="*/ 2147483647 h 272"/>
              <a:gd name="T10" fmla="*/ 2147483647 w 425"/>
              <a:gd name="T11" fmla="*/ 2147483647 h 272"/>
              <a:gd name="T12" fmla="*/ 2147483647 w 425"/>
              <a:gd name="T13" fmla="*/ 2147483647 h 272"/>
              <a:gd name="T14" fmla="*/ 2147483647 w 425"/>
              <a:gd name="T15" fmla="*/ 2147483647 h 272"/>
              <a:gd name="T16" fmla="*/ 2147483647 w 425"/>
              <a:gd name="T17" fmla="*/ 2147483647 h 272"/>
              <a:gd name="T18" fmla="*/ 2147483647 w 425"/>
              <a:gd name="T19" fmla="*/ 2147483647 h 272"/>
              <a:gd name="T20" fmla="*/ 2147483647 w 425"/>
              <a:gd name="T21" fmla="*/ 2147483647 h 272"/>
              <a:gd name="T22" fmla="*/ 2147483647 w 425"/>
              <a:gd name="T23" fmla="*/ 2147483647 h 272"/>
              <a:gd name="T24" fmla="*/ 2147483647 w 425"/>
              <a:gd name="T25" fmla="*/ 2147483647 h 272"/>
              <a:gd name="T26" fmla="*/ 2147483647 w 425"/>
              <a:gd name="T27" fmla="*/ 2147483647 h 272"/>
              <a:gd name="T28" fmla="*/ 2147483647 w 425"/>
              <a:gd name="T29" fmla="*/ 2147483647 h 272"/>
              <a:gd name="T30" fmla="*/ 2147483647 w 425"/>
              <a:gd name="T31" fmla="*/ 2147483647 h 272"/>
              <a:gd name="T32" fmla="*/ 2147483647 w 425"/>
              <a:gd name="T33" fmla="*/ 2147483647 h 272"/>
              <a:gd name="T34" fmla="*/ 2147483647 w 425"/>
              <a:gd name="T35" fmla="*/ 2147483647 h 272"/>
              <a:gd name="T36" fmla="*/ 2147483647 w 425"/>
              <a:gd name="T37" fmla="*/ 2147483647 h 272"/>
              <a:gd name="T38" fmla="*/ 0 w 425"/>
              <a:gd name="T39" fmla="*/ 2147483647 h 272"/>
              <a:gd name="T40" fmla="*/ 2147483647 w 425"/>
              <a:gd name="T41" fmla="*/ 2147483647 h 272"/>
              <a:gd name="T42" fmla="*/ 2147483647 w 425"/>
              <a:gd name="T43" fmla="*/ 2147483647 h 272"/>
              <a:gd name="T44" fmla="*/ 2147483647 w 425"/>
              <a:gd name="T45" fmla="*/ 2147483647 h 272"/>
              <a:gd name="T46" fmla="*/ 2147483647 w 425"/>
              <a:gd name="T47" fmla="*/ 2147483647 h 272"/>
              <a:gd name="T48" fmla="*/ 2147483647 w 425"/>
              <a:gd name="T49" fmla="*/ 2147483647 h 272"/>
              <a:gd name="T50" fmla="*/ 2147483647 w 425"/>
              <a:gd name="T51" fmla="*/ 2147483647 h 272"/>
              <a:gd name="T52" fmla="*/ 2147483647 w 425"/>
              <a:gd name="T53" fmla="*/ 2147483647 h 272"/>
              <a:gd name="T54" fmla="*/ 2147483647 w 425"/>
              <a:gd name="T55" fmla="*/ 2147483647 h 272"/>
              <a:gd name="T56" fmla="*/ 2147483647 w 425"/>
              <a:gd name="T57" fmla="*/ 2147483647 h 272"/>
              <a:gd name="T58" fmla="*/ 2147483647 w 425"/>
              <a:gd name="T59" fmla="*/ 2147483647 h 272"/>
              <a:gd name="T60" fmla="*/ 2147483647 w 425"/>
              <a:gd name="T61" fmla="*/ 2147483647 h 272"/>
              <a:gd name="T62" fmla="*/ 2147483647 w 425"/>
              <a:gd name="T63" fmla="*/ 2147483647 h 272"/>
              <a:gd name="T64" fmla="*/ 2147483647 w 425"/>
              <a:gd name="T65" fmla="*/ 2147483647 h 272"/>
              <a:gd name="T66" fmla="*/ 2147483647 w 425"/>
              <a:gd name="T67" fmla="*/ 0 h 272"/>
              <a:gd name="T68" fmla="*/ 2147483647 w 425"/>
              <a:gd name="T69" fmla="*/ 2147483647 h 272"/>
              <a:gd name="T70" fmla="*/ 2147483647 w 425"/>
              <a:gd name="T71" fmla="*/ 2147483647 h 272"/>
              <a:gd name="T72" fmla="*/ 2147483647 w 425"/>
              <a:gd name="T73" fmla="*/ 2147483647 h 272"/>
              <a:gd name="T74" fmla="*/ 2147483647 w 425"/>
              <a:gd name="T75" fmla="*/ 2147483647 h 272"/>
              <a:gd name="T76" fmla="*/ 2147483647 w 425"/>
              <a:gd name="T77" fmla="*/ 2147483647 h 272"/>
              <a:gd name="T78" fmla="*/ 2147483647 w 425"/>
              <a:gd name="T79" fmla="*/ 2147483647 h 272"/>
              <a:gd name="T80" fmla="*/ 2147483647 w 425"/>
              <a:gd name="T81" fmla="*/ 2147483647 h 272"/>
              <a:gd name="T82" fmla="*/ 2147483647 w 425"/>
              <a:gd name="T83" fmla="*/ 2147483647 h 272"/>
              <a:gd name="T84" fmla="*/ 2147483647 w 425"/>
              <a:gd name="T85" fmla="*/ 2147483647 h 272"/>
              <a:gd name="T86" fmla="*/ 2147483647 w 425"/>
              <a:gd name="T87" fmla="*/ 2147483647 h 272"/>
              <a:gd name="T88" fmla="*/ 2147483647 w 425"/>
              <a:gd name="T89" fmla="*/ 2147483647 h 272"/>
              <a:gd name="T90" fmla="*/ 2147483647 w 425"/>
              <a:gd name="T91" fmla="*/ 2147483647 h 272"/>
              <a:gd name="T92" fmla="*/ 2147483647 w 425"/>
              <a:gd name="T93" fmla="*/ 2147483647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25"/>
              <a:gd name="T142" fmla="*/ 0 h 272"/>
              <a:gd name="T143" fmla="*/ 425 w 425"/>
              <a:gd name="T144" fmla="*/ 272 h 27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10" name="Freeform 346"/>
          <p:cNvSpPr>
            <a:spLocks/>
          </p:cNvSpPr>
          <p:nvPr>
            <p:custDataLst>
              <p:tags r:id="rId249"/>
            </p:custDataLst>
          </p:nvPr>
        </p:nvSpPr>
        <p:spPr bwMode="auto">
          <a:xfrm>
            <a:off x="4008686" y="3177854"/>
            <a:ext cx="14511" cy="55811"/>
          </a:xfrm>
          <a:custGeom>
            <a:avLst/>
            <a:gdLst>
              <a:gd name="T0" fmla="*/ 2147483647 w 33"/>
              <a:gd name="T1" fmla="*/ 2147483647 h 31"/>
              <a:gd name="T2" fmla="*/ 0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0 h 31"/>
              <a:gd name="T18" fmla="*/ 2147483647 w 33"/>
              <a:gd name="T19" fmla="*/ 0 h 31"/>
              <a:gd name="T20" fmla="*/ 2147483647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31"/>
              <a:gd name="T35" fmla="*/ 33 w 33"/>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1" name="Freeform 347"/>
          <p:cNvSpPr>
            <a:spLocks/>
          </p:cNvSpPr>
          <p:nvPr>
            <p:custDataLst>
              <p:tags r:id="rId250"/>
            </p:custDataLst>
          </p:nvPr>
        </p:nvSpPr>
        <p:spPr bwMode="auto">
          <a:xfrm>
            <a:off x="6113860" y="2131964"/>
            <a:ext cx="84832" cy="79251"/>
          </a:xfrm>
          <a:custGeom>
            <a:avLst/>
            <a:gdLst>
              <a:gd name="T0" fmla="*/ 2147483647 w 192"/>
              <a:gd name="T1" fmla="*/ 2147483647 h 154"/>
              <a:gd name="T2" fmla="*/ 2147483647 w 192"/>
              <a:gd name="T3" fmla="*/ 0 h 154"/>
              <a:gd name="T4" fmla="*/ 2147483647 w 192"/>
              <a:gd name="T5" fmla="*/ 2147483647 h 154"/>
              <a:gd name="T6" fmla="*/ 2147483647 w 192"/>
              <a:gd name="T7" fmla="*/ 2147483647 h 154"/>
              <a:gd name="T8" fmla="*/ 2147483647 w 192"/>
              <a:gd name="T9" fmla="*/ 2147483647 h 154"/>
              <a:gd name="T10" fmla="*/ 2147483647 w 192"/>
              <a:gd name="T11" fmla="*/ 2147483647 h 154"/>
              <a:gd name="T12" fmla="*/ 2147483647 w 192"/>
              <a:gd name="T13" fmla="*/ 2147483647 h 154"/>
              <a:gd name="T14" fmla="*/ 2147483647 w 192"/>
              <a:gd name="T15" fmla="*/ 2147483647 h 154"/>
              <a:gd name="T16" fmla="*/ 2147483647 w 192"/>
              <a:gd name="T17" fmla="*/ 2147483647 h 154"/>
              <a:gd name="T18" fmla="*/ 2147483647 w 192"/>
              <a:gd name="T19" fmla="*/ 2147483647 h 154"/>
              <a:gd name="T20" fmla="*/ 2147483647 w 192"/>
              <a:gd name="T21" fmla="*/ 2147483647 h 154"/>
              <a:gd name="T22" fmla="*/ 2147483647 w 192"/>
              <a:gd name="T23" fmla="*/ 2147483647 h 154"/>
              <a:gd name="T24" fmla="*/ 2147483647 w 192"/>
              <a:gd name="T25" fmla="*/ 2147483647 h 154"/>
              <a:gd name="T26" fmla="*/ 2147483647 w 192"/>
              <a:gd name="T27" fmla="*/ 2147483647 h 154"/>
              <a:gd name="T28" fmla="*/ 2147483647 w 192"/>
              <a:gd name="T29" fmla="*/ 2147483647 h 154"/>
              <a:gd name="T30" fmla="*/ 2147483647 w 192"/>
              <a:gd name="T31" fmla="*/ 2147483647 h 154"/>
              <a:gd name="T32" fmla="*/ 2147483647 w 192"/>
              <a:gd name="T33" fmla="*/ 2147483647 h 154"/>
              <a:gd name="T34" fmla="*/ 2147483647 w 192"/>
              <a:gd name="T35" fmla="*/ 2147483647 h 154"/>
              <a:gd name="T36" fmla="*/ 2147483647 w 192"/>
              <a:gd name="T37" fmla="*/ 2147483647 h 154"/>
              <a:gd name="T38" fmla="*/ 2147483647 w 192"/>
              <a:gd name="T39" fmla="*/ 2147483647 h 154"/>
              <a:gd name="T40" fmla="*/ 2147483647 w 192"/>
              <a:gd name="T41" fmla="*/ 2147483647 h 154"/>
              <a:gd name="T42" fmla="*/ 2147483647 w 192"/>
              <a:gd name="T43" fmla="*/ 2147483647 h 154"/>
              <a:gd name="T44" fmla="*/ 2147483647 w 192"/>
              <a:gd name="T45" fmla="*/ 2147483647 h 154"/>
              <a:gd name="T46" fmla="*/ 2147483647 w 192"/>
              <a:gd name="T47" fmla="*/ 2147483647 h 154"/>
              <a:gd name="T48" fmla="*/ 2147483647 w 192"/>
              <a:gd name="T49" fmla="*/ 2147483647 h 154"/>
              <a:gd name="T50" fmla="*/ 2147483647 w 192"/>
              <a:gd name="T51" fmla="*/ 2147483647 h 154"/>
              <a:gd name="T52" fmla="*/ 0 w 192"/>
              <a:gd name="T53" fmla="*/ 2147483647 h 154"/>
              <a:gd name="T54" fmla="*/ 2147483647 w 192"/>
              <a:gd name="T55" fmla="*/ 2147483647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92"/>
              <a:gd name="T85" fmla="*/ 0 h 154"/>
              <a:gd name="T86" fmla="*/ 192 w 192"/>
              <a:gd name="T87" fmla="*/ 154 h 15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2" name="Freeform 348"/>
          <p:cNvSpPr>
            <a:spLocks/>
          </p:cNvSpPr>
          <p:nvPr>
            <p:custDataLst>
              <p:tags r:id="rId251"/>
            </p:custDataLst>
          </p:nvPr>
        </p:nvSpPr>
        <p:spPr bwMode="auto">
          <a:xfrm>
            <a:off x="6031260" y="2014762"/>
            <a:ext cx="380628" cy="247799"/>
          </a:xfrm>
          <a:custGeom>
            <a:avLst/>
            <a:gdLst>
              <a:gd name="T0" fmla="*/ 2147483647 w 877"/>
              <a:gd name="T1" fmla="*/ 2147483647 h 469"/>
              <a:gd name="T2" fmla="*/ 2147483647 w 877"/>
              <a:gd name="T3" fmla="*/ 2147483647 h 469"/>
              <a:gd name="T4" fmla="*/ 2147483647 w 877"/>
              <a:gd name="T5" fmla="*/ 2147483647 h 469"/>
              <a:gd name="T6" fmla="*/ 2147483647 w 877"/>
              <a:gd name="T7" fmla="*/ 2147483647 h 469"/>
              <a:gd name="T8" fmla="*/ 2147483647 w 877"/>
              <a:gd name="T9" fmla="*/ 2147483647 h 469"/>
              <a:gd name="T10" fmla="*/ 2147483647 w 877"/>
              <a:gd name="T11" fmla="*/ 2147483647 h 469"/>
              <a:gd name="T12" fmla="*/ 2147483647 w 877"/>
              <a:gd name="T13" fmla="*/ 2147483647 h 469"/>
              <a:gd name="T14" fmla="*/ 2147483647 w 877"/>
              <a:gd name="T15" fmla="*/ 2147483647 h 469"/>
              <a:gd name="T16" fmla="*/ 2147483647 w 877"/>
              <a:gd name="T17" fmla="*/ 2147483647 h 469"/>
              <a:gd name="T18" fmla="*/ 2147483647 w 877"/>
              <a:gd name="T19" fmla="*/ 2147483647 h 469"/>
              <a:gd name="T20" fmla="*/ 2147483647 w 877"/>
              <a:gd name="T21" fmla="*/ 2147483647 h 469"/>
              <a:gd name="T22" fmla="*/ 2147483647 w 877"/>
              <a:gd name="T23" fmla="*/ 2147483647 h 469"/>
              <a:gd name="T24" fmla="*/ 2147483647 w 877"/>
              <a:gd name="T25" fmla="*/ 2147483647 h 469"/>
              <a:gd name="T26" fmla="*/ 2147483647 w 877"/>
              <a:gd name="T27" fmla="*/ 2147483647 h 469"/>
              <a:gd name="T28" fmla="*/ 2147483647 w 877"/>
              <a:gd name="T29" fmla="*/ 2147483647 h 469"/>
              <a:gd name="T30" fmla="*/ 2147483647 w 877"/>
              <a:gd name="T31" fmla="*/ 2147483647 h 469"/>
              <a:gd name="T32" fmla="*/ 2147483647 w 877"/>
              <a:gd name="T33" fmla="*/ 2147483647 h 469"/>
              <a:gd name="T34" fmla="*/ 2147483647 w 877"/>
              <a:gd name="T35" fmla="*/ 2147483647 h 469"/>
              <a:gd name="T36" fmla="*/ 2147483647 w 877"/>
              <a:gd name="T37" fmla="*/ 2147483647 h 469"/>
              <a:gd name="T38" fmla="*/ 2147483647 w 877"/>
              <a:gd name="T39" fmla="*/ 2147483647 h 469"/>
              <a:gd name="T40" fmla="*/ 2147483647 w 877"/>
              <a:gd name="T41" fmla="*/ 0 h 469"/>
              <a:gd name="T42" fmla="*/ 2147483647 w 877"/>
              <a:gd name="T43" fmla="*/ 2147483647 h 469"/>
              <a:gd name="T44" fmla="*/ 2147483647 w 877"/>
              <a:gd name="T45" fmla="*/ 2147483647 h 469"/>
              <a:gd name="T46" fmla="*/ 2147483647 w 877"/>
              <a:gd name="T47" fmla="*/ 2147483647 h 469"/>
              <a:gd name="T48" fmla="*/ 2147483647 w 877"/>
              <a:gd name="T49" fmla="*/ 2147483647 h 469"/>
              <a:gd name="T50" fmla="*/ 2147483647 w 877"/>
              <a:gd name="T51" fmla="*/ 2147483647 h 469"/>
              <a:gd name="T52" fmla="*/ 2147483647 w 877"/>
              <a:gd name="T53" fmla="*/ 2147483647 h 469"/>
              <a:gd name="T54" fmla="*/ 2147483647 w 877"/>
              <a:gd name="T55" fmla="*/ 2147483647 h 469"/>
              <a:gd name="T56" fmla="*/ 2147483647 w 877"/>
              <a:gd name="T57" fmla="*/ 2147483647 h 469"/>
              <a:gd name="T58" fmla="*/ 2147483647 w 877"/>
              <a:gd name="T59" fmla="*/ 2147483647 h 469"/>
              <a:gd name="T60" fmla="*/ 2147483647 w 877"/>
              <a:gd name="T61" fmla="*/ 2147483647 h 469"/>
              <a:gd name="T62" fmla="*/ 2147483647 w 877"/>
              <a:gd name="T63" fmla="*/ 2147483647 h 469"/>
              <a:gd name="T64" fmla="*/ 2147483647 w 877"/>
              <a:gd name="T65" fmla="*/ 2147483647 h 469"/>
              <a:gd name="T66" fmla="*/ 2147483647 w 877"/>
              <a:gd name="T67" fmla="*/ 2147483647 h 469"/>
              <a:gd name="T68" fmla="*/ 2147483647 w 877"/>
              <a:gd name="T69" fmla="*/ 2147483647 h 469"/>
              <a:gd name="T70" fmla="*/ 2147483647 w 877"/>
              <a:gd name="T71" fmla="*/ 2147483647 h 469"/>
              <a:gd name="T72" fmla="*/ 2147483647 w 877"/>
              <a:gd name="T73" fmla="*/ 2147483647 h 469"/>
              <a:gd name="T74" fmla="*/ 2147483647 w 877"/>
              <a:gd name="T75" fmla="*/ 2147483647 h 469"/>
              <a:gd name="T76" fmla="*/ 2147483647 w 877"/>
              <a:gd name="T77" fmla="*/ 2147483647 h 469"/>
              <a:gd name="T78" fmla="*/ 2147483647 w 877"/>
              <a:gd name="T79" fmla="*/ 2147483647 h 469"/>
              <a:gd name="T80" fmla="*/ 2147483647 w 877"/>
              <a:gd name="T81" fmla="*/ 2147483647 h 469"/>
              <a:gd name="T82" fmla="*/ 2147483647 w 877"/>
              <a:gd name="T83" fmla="*/ 2147483647 h 469"/>
              <a:gd name="T84" fmla="*/ 2147483647 w 877"/>
              <a:gd name="T85" fmla="*/ 2147483647 h 469"/>
              <a:gd name="T86" fmla="*/ 2147483647 w 877"/>
              <a:gd name="T87" fmla="*/ 2147483647 h 469"/>
              <a:gd name="T88" fmla="*/ 2147483647 w 877"/>
              <a:gd name="T89" fmla="*/ 2147483647 h 469"/>
              <a:gd name="T90" fmla="*/ 2147483647 w 877"/>
              <a:gd name="T91" fmla="*/ 2147483647 h 469"/>
              <a:gd name="T92" fmla="*/ 2147483647 w 877"/>
              <a:gd name="T93" fmla="*/ 2147483647 h 469"/>
              <a:gd name="T94" fmla="*/ 2147483647 w 877"/>
              <a:gd name="T95" fmla="*/ 2147483647 h 469"/>
              <a:gd name="T96" fmla="*/ 2147483647 w 877"/>
              <a:gd name="T97" fmla="*/ 2147483647 h 469"/>
              <a:gd name="T98" fmla="*/ 2147483647 w 877"/>
              <a:gd name="T99" fmla="*/ 2147483647 h 469"/>
              <a:gd name="T100" fmla="*/ 2147483647 w 877"/>
              <a:gd name="T101" fmla="*/ 2147483647 h 469"/>
              <a:gd name="T102" fmla="*/ 2147483647 w 877"/>
              <a:gd name="T103" fmla="*/ 2147483647 h 469"/>
              <a:gd name="T104" fmla="*/ 2147483647 w 877"/>
              <a:gd name="T105" fmla="*/ 2147483647 h 469"/>
              <a:gd name="T106" fmla="*/ 2147483647 w 877"/>
              <a:gd name="T107" fmla="*/ 2147483647 h 469"/>
              <a:gd name="T108" fmla="*/ 2147483647 w 877"/>
              <a:gd name="T109" fmla="*/ 2147483647 h 469"/>
              <a:gd name="T110" fmla="*/ 2147483647 w 877"/>
              <a:gd name="T111" fmla="*/ 2147483647 h 469"/>
              <a:gd name="T112" fmla="*/ 2147483647 w 877"/>
              <a:gd name="T113" fmla="*/ 2147483647 h 469"/>
              <a:gd name="T114" fmla="*/ 2147483647 w 877"/>
              <a:gd name="T115" fmla="*/ 2147483647 h 469"/>
              <a:gd name="T116" fmla="*/ 2147483647 w 877"/>
              <a:gd name="T117" fmla="*/ 2147483647 h 469"/>
              <a:gd name="T118" fmla="*/ 2147483647 w 877"/>
              <a:gd name="T119" fmla="*/ 2147483647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7"/>
              <a:gd name="T181" fmla="*/ 0 h 469"/>
              <a:gd name="T182" fmla="*/ 877 w 877"/>
              <a:gd name="T183" fmla="*/ 469 h 4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00CC0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13" name="Freeform 349"/>
          <p:cNvSpPr>
            <a:spLocks/>
          </p:cNvSpPr>
          <p:nvPr>
            <p:custDataLst>
              <p:tags r:id="rId252"/>
            </p:custDataLst>
          </p:nvPr>
        </p:nvSpPr>
        <p:spPr bwMode="auto">
          <a:xfrm>
            <a:off x="6542485" y="2357438"/>
            <a:ext cx="46881" cy="63624"/>
          </a:xfrm>
          <a:custGeom>
            <a:avLst/>
            <a:gdLst>
              <a:gd name="T0" fmla="*/ 2147483647 w 107"/>
              <a:gd name="T1" fmla="*/ 0 h 123"/>
              <a:gd name="T2" fmla="*/ 2147483647 w 107"/>
              <a:gd name="T3" fmla="*/ 2147483647 h 123"/>
              <a:gd name="T4" fmla="*/ 2147483647 w 107"/>
              <a:gd name="T5" fmla="*/ 2147483647 h 123"/>
              <a:gd name="T6" fmla="*/ 2147483647 w 107"/>
              <a:gd name="T7" fmla="*/ 2147483647 h 123"/>
              <a:gd name="T8" fmla="*/ 2147483647 w 107"/>
              <a:gd name="T9" fmla="*/ 2147483647 h 123"/>
              <a:gd name="T10" fmla="*/ 2147483647 w 107"/>
              <a:gd name="T11" fmla="*/ 2147483647 h 123"/>
              <a:gd name="T12" fmla="*/ 2147483647 w 107"/>
              <a:gd name="T13" fmla="*/ 2147483647 h 123"/>
              <a:gd name="T14" fmla="*/ 2147483647 w 107"/>
              <a:gd name="T15" fmla="*/ 2147483647 h 123"/>
              <a:gd name="T16" fmla="*/ 2147483647 w 107"/>
              <a:gd name="T17" fmla="*/ 2147483647 h 123"/>
              <a:gd name="T18" fmla="*/ 2147483647 w 107"/>
              <a:gd name="T19" fmla="*/ 2147483647 h 123"/>
              <a:gd name="T20" fmla="*/ 2147483647 w 107"/>
              <a:gd name="T21" fmla="*/ 2147483647 h 123"/>
              <a:gd name="T22" fmla="*/ 2147483647 w 107"/>
              <a:gd name="T23" fmla="*/ 2147483647 h 123"/>
              <a:gd name="T24" fmla="*/ 2147483647 w 107"/>
              <a:gd name="T25" fmla="*/ 2147483647 h 123"/>
              <a:gd name="T26" fmla="*/ 2147483647 w 107"/>
              <a:gd name="T27" fmla="*/ 2147483647 h 123"/>
              <a:gd name="T28" fmla="*/ 2147483647 w 107"/>
              <a:gd name="T29" fmla="*/ 2147483647 h 123"/>
              <a:gd name="T30" fmla="*/ 2147483647 w 107"/>
              <a:gd name="T31" fmla="*/ 2147483647 h 123"/>
              <a:gd name="T32" fmla="*/ 2147483647 w 107"/>
              <a:gd name="T33" fmla="*/ 2147483647 h 123"/>
              <a:gd name="T34" fmla="*/ 2147483647 w 107"/>
              <a:gd name="T35" fmla="*/ 2147483647 h 123"/>
              <a:gd name="T36" fmla="*/ 2147483647 w 107"/>
              <a:gd name="T37" fmla="*/ 2147483647 h 123"/>
              <a:gd name="T38" fmla="*/ 2147483647 w 107"/>
              <a:gd name="T39" fmla="*/ 2147483647 h 123"/>
              <a:gd name="T40" fmla="*/ 2147483647 w 107"/>
              <a:gd name="T41" fmla="*/ 2147483647 h 123"/>
              <a:gd name="T42" fmla="*/ 0 w 107"/>
              <a:gd name="T43" fmla="*/ 2147483647 h 123"/>
              <a:gd name="T44" fmla="*/ 2147483647 w 107"/>
              <a:gd name="T45" fmla="*/ 0 h 123"/>
              <a:gd name="T46" fmla="*/ 2147483647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7"/>
              <a:gd name="T73" fmla="*/ 0 h 123"/>
              <a:gd name="T74" fmla="*/ 107 w 107"/>
              <a:gd name="T75" fmla="*/ 123 h 1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4" name="Freeform 350"/>
          <p:cNvSpPr>
            <a:spLocks/>
          </p:cNvSpPr>
          <p:nvPr>
            <p:custDataLst>
              <p:tags r:id="rId253"/>
            </p:custDataLst>
          </p:nvPr>
        </p:nvSpPr>
        <p:spPr bwMode="auto">
          <a:xfrm>
            <a:off x="7084964" y="2371949"/>
            <a:ext cx="207615" cy="121667"/>
          </a:xfrm>
          <a:custGeom>
            <a:avLst/>
            <a:gdLst>
              <a:gd name="T0" fmla="*/ 2147483647 w 471"/>
              <a:gd name="T1" fmla="*/ 2147483647 h 234"/>
              <a:gd name="T2" fmla="*/ 2147483647 w 471"/>
              <a:gd name="T3" fmla="*/ 2147483647 h 234"/>
              <a:gd name="T4" fmla="*/ 2147483647 w 471"/>
              <a:gd name="T5" fmla="*/ 2147483647 h 234"/>
              <a:gd name="T6" fmla="*/ 2147483647 w 471"/>
              <a:gd name="T7" fmla="*/ 2147483647 h 234"/>
              <a:gd name="T8" fmla="*/ 2147483647 w 471"/>
              <a:gd name="T9" fmla="*/ 2147483647 h 234"/>
              <a:gd name="T10" fmla="*/ 2147483647 w 471"/>
              <a:gd name="T11" fmla="*/ 2147483647 h 234"/>
              <a:gd name="T12" fmla="*/ 2147483647 w 471"/>
              <a:gd name="T13" fmla="*/ 2147483647 h 234"/>
              <a:gd name="T14" fmla="*/ 2147483647 w 471"/>
              <a:gd name="T15" fmla="*/ 2147483647 h 234"/>
              <a:gd name="T16" fmla="*/ 2147483647 w 471"/>
              <a:gd name="T17" fmla="*/ 2147483647 h 234"/>
              <a:gd name="T18" fmla="*/ 2147483647 w 471"/>
              <a:gd name="T19" fmla="*/ 2147483647 h 234"/>
              <a:gd name="T20" fmla="*/ 2147483647 w 471"/>
              <a:gd name="T21" fmla="*/ 2147483647 h 234"/>
              <a:gd name="T22" fmla="*/ 2147483647 w 471"/>
              <a:gd name="T23" fmla="*/ 2147483647 h 234"/>
              <a:gd name="T24" fmla="*/ 2147483647 w 471"/>
              <a:gd name="T25" fmla="*/ 2147483647 h 234"/>
              <a:gd name="T26" fmla="*/ 2147483647 w 471"/>
              <a:gd name="T27" fmla="*/ 2147483647 h 234"/>
              <a:gd name="T28" fmla="*/ 2147483647 w 471"/>
              <a:gd name="T29" fmla="*/ 2147483647 h 234"/>
              <a:gd name="T30" fmla="*/ 2147483647 w 471"/>
              <a:gd name="T31" fmla="*/ 2147483647 h 234"/>
              <a:gd name="T32" fmla="*/ 2147483647 w 471"/>
              <a:gd name="T33" fmla="*/ 2147483647 h 234"/>
              <a:gd name="T34" fmla="*/ 2147483647 w 471"/>
              <a:gd name="T35" fmla="*/ 2147483647 h 234"/>
              <a:gd name="T36" fmla="*/ 2147483647 w 471"/>
              <a:gd name="T37" fmla="*/ 2147483647 h 234"/>
              <a:gd name="T38" fmla="*/ 2147483647 w 471"/>
              <a:gd name="T39" fmla="*/ 2147483647 h 234"/>
              <a:gd name="T40" fmla="*/ 2147483647 w 471"/>
              <a:gd name="T41" fmla="*/ 2147483647 h 234"/>
              <a:gd name="T42" fmla="*/ 2147483647 w 471"/>
              <a:gd name="T43" fmla="*/ 2147483647 h 234"/>
              <a:gd name="T44" fmla="*/ 2147483647 w 471"/>
              <a:gd name="T45" fmla="*/ 2147483647 h 234"/>
              <a:gd name="T46" fmla="*/ 2147483647 w 471"/>
              <a:gd name="T47" fmla="*/ 2147483647 h 234"/>
              <a:gd name="T48" fmla="*/ 2147483647 w 471"/>
              <a:gd name="T49" fmla="*/ 2147483647 h 234"/>
              <a:gd name="T50" fmla="*/ 2147483647 w 471"/>
              <a:gd name="T51" fmla="*/ 2147483647 h 234"/>
              <a:gd name="T52" fmla="*/ 2147483647 w 471"/>
              <a:gd name="T53" fmla="*/ 2147483647 h 234"/>
              <a:gd name="T54" fmla="*/ 2147483647 w 471"/>
              <a:gd name="T55" fmla="*/ 2147483647 h 234"/>
              <a:gd name="T56" fmla="*/ 2147483647 w 471"/>
              <a:gd name="T57" fmla="*/ 2147483647 h 234"/>
              <a:gd name="T58" fmla="*/ 2147483647 w 471"/>
              <a:gd name="T59" fmla="*/ 2147483647 h 234"/>
              <a:gd name="T60" fmla="*/ 2147483647 w 471"/>
              <a:gd name="T61" fmla="*/ 2147483647 h 234"/>
              <a:gd name="T62" fmla="*/ 2147483647 w 471"/>
              <a:gd name="T63" fmla="*/ 2147483647 h 234"/>
              <a:gd name="T64" fmla="*/ 2147483647 w 471"/>
              <a:gd name="T65" fmla="*/ 2147483647 h 234"/>
              <a:gd name="T66" fmla="*/ 2147483647 w 471"/>
              <a:gd name="T67" fmla="*/ 2147483647 h 234"/>
              <a:gd name="T68" fmla="*/ 2147483647 w 471"/>
              <a:gd name="T69" fmla="*/ 2147483647 h 234"/>
              <a:gd name="T70" fmla="*/ 2147483647 w 471"/>
              <a:gd name="T71" fmla="*/ 2147483647 h 234"/>
              <a:gd name="T72" fmla="*/ 2147483647 w 471"/>
              <a:gd name="T73" fmla="*/ 2147483647 h 234"/>
              <a:gd name="T74" fmla="*/ 2147483647 w 471"/>
              <a:gd name="T75" fmla="*/ 2147483647 h 234"/>
              <a:gd name="T76" fmla="*/ 2147483647 w 471"/>
              <a:gd name="T77" fmla="*/ 2147483647 h 234"/>
              <a:gd name="T78" fmla="*/ 0 w 471"/>
              <a:gd name="T79" fmla="*/ 2147483647 h 234"/>
              <a:gd name="T80" fmla="*/ 2147483647 w 471"/>
              <a:gd name="T81" fmla="*/ 2147483647 h 234"/>
              <a:gd name="T82" fmla="*/ 2147483647 w 471"/>
              <a:gd name="T83" fmla="*/ 2147483647 h 234"/>
              <a:gd name="T84" fmla="*/ 2147483647 w 471"/>
              <a:gd name="T85" fmla="*/ 0 h 234"/>
              <a:gd name="T86" fmla="*/ 2147483647 w 471"/>
              <a:gd name="T87" fmla="*/ 2147483647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1"/>
              <a:gd name="T133" fmla="*/ 0 h 234"/>
              <a:gd name="T134" fmla="*/ 471 w 471"/>
              <a:gd name="T135" fmla="*/ 234 h 2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5" name="Freeform 351"/>
          <p:cNvSpPr>
            <a:spLocks/>
          </p:cNvSpPr>
          <p:nvPr>
            <p:custDataLst>
              <p:tags r:id="rId254"/>
            </p:custDataLst>
          </p:nvPr>
        </p:nvSpPr>
        <p:spPr bwMode="auto">
          <a:xfrm>
            <a:off x="7134077" y="2300512"/>
            <a:ext cx="225475" cy="125016"/>
          </a:xfrm>
          <a:custGeom>
            <a:avLst/>
            <a:gdLst>
              <a:gd name="T0" fmla="*/ 2147483647 w 525"/>
              <a:gd name="T1" fmla="*/ 2147483647 h 241"/>
              <a:gd name="T2" fmla="*/ 2147483647 w 525"/>
              <a:gd name="T3" fmla="*/ 2147483647 h 241"/>
              <a:gd name="T4" fmla="*/ 2147483647 w 525"/>
              <a:gd name="T5" fmla="*/ 2147483647 h 241"/>
              <a:gd name="T6" fmla="*/ 2147483647 w 525"/>
              <a:gd name="T7" fmla="*/ 2147483647 h 241"/>
              <a:gd name="T8" fmla="*/ 2147483647 w 525"/>
              <a:gd name="T9" fmla="*/ 2147483647 h 241"/>
              <a:gd name="T10" fmla="*/ 2147483647 w 525"/>
              <a:gd name="T11" fmla="*/ 2147483647 h 241"/>
              <a:gd name="T12" fmla="*/ 2147483647 w 525"/>
              <a:gd name="T13" fmla="*/ 2147483647 h 241"/>
              <a:gd name="T14" fmla="*/ 2147483647 w 525"/>
              <a:gd name="T15" fmla="*/ 0 h 241"/>
              <a:gd name="T16" fmla="*/ 2147483647 w 525"/>
              <a:gd name="T17" fmla="*/ 2147483647 h 241"/>
              <a:gd name="T18" fmla="*/ 2147483647 w 525"/>
              <a:gd name="T19" fmla="*/ 2147483647 h 241"/>
              <a:gd name="T20" fmla="*/ 2147483647 w 525"/>
              <a:gd name="T21" fmla="*/ 2147483647 h 241"/>
              <a:gd name="T22" fmla="*/ 2147483647 w 525"/>
              <a:gd name="T23" fmla="*/ 2147483647 h 241"/>
              <a:gd name="T24" fmla="*/ 2147483647 w 525"/>
              <a:gd name="T25" fmla="*/ 2147483647 h 241"/>
              <a:gd name="T26" fmla="*/ 2147483647 w 525"/>
              <a:gd name="T27" fmla="*/ 2147483647 h 241"/>
              <a:gd name="T28" fmla="*/ 2147483647 w 525"/>
              <a:gd name="T29" fmla="*/ 2147483647 h 241"/>
              <a:gd name="T30" fmla="*/ 2147483647 w 525"/>
              <a:gd name="T31" fmla="*/ 2147483647 h 241"/>
              <a:gd name="T32" fmla="*/ 2147483647 w 525"/>
              <a:gd name="T33" fmla="*/ 2147483647 h 241"/>
              <a:gd name="T34" fmla="*/ 2147483647 w 525"/>
              <a:gd name="T35" fmla="*/ 2147483647 h 241"/>
              <a:gd name="T36" fmla="*/ 2147483647 w 525"/>
              <a:gd name="T37" fmla="*/ 2147483647 h 241"/>
              <a:gd name="T38" fmla="*/ 2147483647 w 525"/>
              <a:gd name="T39" fmla="*/ 2147483647 h 241"/>
              <a:gd name="T40" fmla="*/ 2147483647 w 525"/>
              <a:gd name="T41" fmla="*/ 2147483647 h 241"/>
              <a:gd name="T42" fmla="*/ 2147483647 w 525"/>
              <a:gd name="T43" fmla="*/ 2147483647 h 241"/>
              <a:gd name="T44" fmla="*/ 2147483647 w 525"/>
              <a:gd name="T45" fmla="*/ 2147483647 h 241"/>
              <a:gd name="T46" fmla="*/ 2147483647 w 525"/>
              <a:gd name="T47" fmla="*/ 2147483647 h 241"/>
              <a:gd name="T48" fmla="*/ 2147483647 w 525"/>
              <a:gd name="T49" fmla="*/ 2147483647 h 241"/>
              <a:gd name="T50" fmla="*/ 2147483647 w 525"/>
              <a:gd name="T51" fmla="*/ 2147483647 h 241"/>
              <a:gd name="T52" fmla="*/ 2147483647 w 525"/>
              <a:gd name="T53" fmla="*/ 2147483647 h 241"/>
              <a:gd name="T54" fmla="*/ 2147483647 w 525"/>
              <a:gd name="T55" fmla="*/ 2147483647 h 241"/>
              <a:gd name="T56" fmla="*/ 2147483647 w 525"/>
              <a:gd name="T57" fmla="*/ 2147483647 h 241"/>
              <a:gd name="T58" fmla="*/ 2147483647 w 525"/>
              <a:gd name="T59" fmla="*/ 2147483647 h 241"/>
              <a:gd name="T60" fmla="*/ 2147483647 w 525"/>
              <a:gd name="T61" fmla="*/ 2147483647 h 241"/>
              <a:gd name="T62" fmla="*/ 2147483647 w 525"/>
              <a:gd name="T63" fmla="*/ 2147483647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5"/>
              <a:gd name="T97" fmla="*/ 0 h 241"/>
              <a:gd name="T98" fmla="*/ 525 w 525"/>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6" name="Freeform 352"/>
          <p:cNvSpPr>
            <a:spLocks/>
          </p:cNvSpPr>
          <p:nvPr>
            <p:custDataLst>
              <p:tags r:id="rId255"/>
            </p:custDataLst>
          </p:nvPr>
        </p:nvSpPr>
        <p:spPr bwMode="auto">
          <a:xfrm>
            <a:off x="6740055" y="2316138"/>
            <a:ext cx="343793" cy="226590"/>
          </a:xfrm>
          <a:custGeom>
            <a:avLst/>
            <a:gdLst>
              <a:gd name="T0" fmla="*/ 2147483647 w 784"/>
              <a:gd name="T1" fmla="*/ 2147483647 h 430"/>
              <a:gd name="T2" fmla="*/ 2147483647 w 784"/>
              <a:gd name="T3" fmla="*/ 2147483647 h 430"/>
              <a:gd name="T4" fmla="*/ 2147483647 w 784"/>
              <a:gd name="T5" fmla="*/ 2147483647 h 430"/>
              <a:gd name="T6" fmla="*/ 2147483647 w 784"/>
              <a:gd name="T7" fmla="*/ 2147483647 h 430"/>
              <a:gd name="T8" fmla="*/ 2147483647 w 784"/>
              <a:gd name="T9" fmla="*/ 2147483647 h 430"/>
              <a:gd name="T10" fmla="*/ 2147483647 w 784"/>
              <a:gd name="T11" fmla="*/ 2147483647 h 430"/>
              <a:gd name="T12" fmla="*/ 2147483647 w 784"/>
              <a:gd name="T13" fmla="*/ 2147483647 h 430"/>
              <a:gd name="T14" fmla="*/ 2147483647 w 784"/>
              <a:gd name="T15" fmla="*/ 2147483647 h 430"/>
              <a:gd name="T16" fmla="*/ 2147483647 w 784"/>
              <a:gd name="T17" fmla="*/ 2147483647 h 430"/>
              <a:gd name="T18" fmla="*/ 2147483647 w 784"/>
              <a:gd name="T19" fmla="*/ 2147483647 h 430"/>
              <a:gd name="T20" fmla="*/ 2147483647 w 784"/>
              <a:gd name="T21" fmla="*/ 2147483647 h 430"/>
              <a:gd name="T22" fmla="*/ 2147483647 w 784"/>
              <a:gd name="T23" fmla="*/ 2147483647 h 430"/>
              <a:gd name="T24" fmla="*/ 2147483647 w 784"/>
              <a:gd name="T25" fmla="*/ 2147483647 h 430"/>
              <a:gd name="T26" fmla="*/ 2147483647 w 784"/>
              <a:gd name="T27" fmla="*/ 2147483647 h 430"/>
              <a:gd name="T28" fmla="*/ 2147483647 w 784"/>
              <a:gd name="T29" fmla="*/ 2147483647 h 430"/>
              <a:gd name="T30" fmla="*/ 2147483647 w 784"/>
              <a:gd name="T31" fmla="*/ 2147483647 h 430"/>
              <a:gd name="T32" fmla="*/ 2147483647 w 784"/>
              <a:gd name="T33" fmla="*/ 2147483647 h 430"/>
              <a:gd name="T34" fmla="*/ 2147483647 w 784"/>
              <a:gd name="T35" fmla="*/ 2147483647 h 430"/>
              <a:gd name="T36" fmla="*/ 2147483647 w 784"/>
              <a:gd name="T37" fmla="*/ 2147483647 h 430"/>
              <a:gd name="T38" fmla="*/ 2147483647 w 784"/>
              <a:gd name="T39" fmla="*/ 2147483647 h 430"/>
              <a:gd name="T40" fmla="*/ 2147483647 w 784"/>
              <a:gd name="T41" fmla="*/ 2147483647 h 430"/>
              <a:gd name="T42" fmla="*/ 2147483647 w 784"/>
              <a:gd name="T43" fmla="*/ 2147483647 h 430"/>
              <a:gd name="T44" fmla="*/ 2147483647 w 784"/>
              <a:gd name="T45" fmla="*/ 2147483647 h 430"/>
              <a:gd name="T46" fmla="*/ 2147483647 w 784"/>
              <a:gd name="T47" fmla="*/ 2147483647 h 430"/>
              <a:gd name="T48" fmla="*/ 2147483647 w 784"/>
              <a:gd name="T49" fmla="*/ 2147483647 h 430"/>
              <a:gd name="T50" fmla="*/ 2147483647 w 784"/>
              <a:gd name="T51" fmla="*/ 2147483647 h 430"/>
              <a:gd name="T52" fmla="*/ 2147483647 w 784"/>
              <a:gd name="T53" fmla="*/ 2147483647 h 430"/>
              <a:gd name="T54" fmla="*/ 2147483647 w 784"/>
              <a:gd name="T55" fmla="*/ 2147483647 h 430"/>
              <a:gd name="T56" fmla="*/ 2147483647 w 784"/>
              <a:gd name="T57" fmla="*/ 2147483647 h 430"/>
              <a:gd name="T58" fmla="*/ 2147483647 w 784"/>
              <a:gd name="T59" fmla="*/ 2147483647 h 430"/>
              <a:gd name="T60" fmla="*/ 2147483647 w 784"/>
              <a:gd name="T61" fmla="*/ 2147483647 h 430"/>
              <a:gd name="T62" fmla="*/ 2147483647 w 784"/>
              <a:gd name="T63" fmla="*/ 2147483647 h 430"/>
              <a:gd name="T64" fmla="*/ 2147483647 w 784"/>
              <a:gd name="T65" fmla="*/ 2147483647 h 430"/>
              <a:gd name="T66" fmla="*/ 2147483647 w 784"/>
              <a:gd name="T67" fmla="*/ 2147483647 h 430"/>
              <a:gd name="T68" fmla="*/ 0 w 784"/>
              <a:gd name="T69" fmla="*/ 2147483647 h 430"/>
              <a:gd name="T70" fmla="*/ 2147483647 w 784"/>
              <a:gd name="T71" fmla="*/ 2147483647 h 430"/>
              <a:gd name="T72" fmla="*/ 2147483647 w 784"/>
              <a:gd name="T73" fmla="*/ 2147483647 h 430"/>
              <a:gd name="T74" fmla="*/ 2147483647 w 784"/>
              <a:gd name="T75" fmla="*/ 2147483647 h 430"/>
              <a:gd name="T76" fmla="*/ 2147483647 w 784"/>
              <a:gd name="T77" fmla="*/ 2147483647 h 430"/>
              <a:gd name="T78" fmla="*/ 2147483647 w 784"/>
              <a:gd name="T79" fmla="*/ 2147483647 h 430"/>
              <a:gd name="T80" fmla="*/ 2147483647 w 784"/>
              <a:gd name="T81" fmla="*/ 2147483647 h 430"/>
              <a:gd name="T82" fmla="*/ 2147483647 w 784"/>
              <a:gd name="T83" fmla="*/ 2147483647 h 430"/>
              <a:gd name="T84" fmla="*/ 2147483647 w 784"/>
              <a:gd name="T85" fmla="*/ 2147483647 h 430"/>
              <a:gd name="T86" fmla="*/ 2147483647 w 784"/>
              <a:gd name="T87" fmla="*/ 2147483647 h 430"/>
              <a:gd name="T88" fmla="*/ 2147483647 w 784"/>
              <a:gd name="T89" fmla="*/ 2147483647 h 430"/>
              <a:gd name="T90" fmla="*/ 2147483647 w 784"/>
              <a:gd name="T91" fmla="*/ 2147483647 h 430"/>
              <a:gd name="T92" fmla="*/ 2147483647 w 784"/>
              <a:gd name="T93" fmla="*/ 2147483647 h 430"/>
              <a:gd name="T94" fmla="*/ 2147483647 w 784"/>
              <a:gd name="T95" fmla="*/ 2147483647 h 430"/>
              <a:gd name="T96" fmla="*/ 2147483647 w 784"/>
              <a:gd name="T97" fmla="*/ 2147483647 h 430"/>
              <a:gd name="T98" fmla="*/ 2147483647 w 784"/>
              <a:gd name="T99" fmla="*/ 0 h 430"/>
              <a:gd name="T100" fmla="*/ 2147483647 w 784"/>
              <a:gd name="T101" fmla="*/ 2147483647 h 430"/>
              <a:gd name="T102" fmla="*/ 2147483647 w 784"/>
              <a:gd name="T103" fmla="*/ 2147483647 h 430"/>
              <a:gd name="T104" fmla="*/ 2147483647 w 784"/>
              <a:gd name="T105" fmla="*/ 2147483647 h 430"/>
              <a:gd name="T106" fmla="*/ 2147483647 w 784"/>
              <a:gd name="T107" fmla="*/ 2147483647 h 430"/>
              <a:gd name="T108" fmla="*/ 2147483647 w 78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84"/>
              <a:gd name="T166" fmla="*/ 0 h 430"/>
              <a:gd name="T167" fmla="*/ 784 w 784"/>
              <a:gd name="T168" fmla="*/ 430 h 4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17" name="Freeform 353"/>
          <p:cNvSpPr>
            <a:spLocks/>
          </p:cNvSpPr>
          <p:nvPr>
            <p:custDataLst>
              <p:tags r:id="rId256"/>
            </p:custDataLst>
          </p:nvPr>
        </p:nvSpPr>
        <p:spPr bwMode="auto">
          <a:xfrm>
            <a:off x="5949778" y="2203402"/>
            <a:ext cx="108272" cy="149572"/>
          </a:xfrm>
          <a:custGeom>
            <a:avLst/>
            <a:gdLst>
              <a:gd name="T0" fmla="*/ 2147483647 w 246"/>
              <a:gd name="T1" fmla="*/ 2147483647 h 284"/>
              <a:gd name="T2" fmla="*/ 2147483647 w 246"/>
              <a:gd name="T3" fmla="*/ 2147483647 h 284"/>
              <a:gd name="T4" fmla="*/ 2147483647 w 246"/>
              <a:gd name="T5" fmla="*/ 2147483647 h 284"/>
              <a:gd name="T6" fmla="*/ 2147483647 w 246"/>
              <a:gd name="T7" fmla="*/ 2147483647 h 284"/>
              <a:gd name="T8" fmla="*/ 2147483647 w 246"/>
              <a:gd name="T9" fmla="*/ 2147483647 h 284"/>
              <a:gd name="T10" fmla="*/ 2147483647 w 246"/>
              <a:gd name="T11" fmla="*/ 2147483647 h 284"/>
              <a:gd name="T12" fmla="*/ 2147483647 w 246"/>
              <a:gd name="T13" fmla="*/ 2147483647 h 284"/>
              <a:gd name="T14" fmla="*/ 2147483647 w 246"/>
              <a:gd name="T15" fmla="*/ 2147483647 h 284"/>
              <a:gd name="T16" fmla="*/ 2147483647 w 246"/>
              <a:gd name="T17" fmla="*/ 2147483647 h 284"/>
              <a:gd name="T18" fmla="*/ 2147483647 w 246"/>
              <a:gd name="T19" fmla="*/ 2147483647 h 284"/>
              <a:gd name="T20" fmla="*/ 2147483647 w 246"/>
              <a:gd name="T21" fmla="*/ 2147483647 h 284"/>
              <a:gd name="T22" fmla="*/ 2147483647 w 246"/>
              <a:gd name="T23" fmla="*/ 2147483647 h 284"/>
              <a:gd name="T24" fmla="*/ 2147483647 w 246"/>
              <a:gd name="T25" fmla="*/ 2147483647 h 284"/>
              <a:gd name="T26" fmla="*/ 2147483647 w 246"/>
              <a:gd name="T27" fmla="*/ 2147483647 h 284"/>
              <a:gd name="T28" fmla="*/ 2147483647 w 246"/>
              <a:gd name="T29" fmla="*/ 2147483647 h 284"/>
              <a:gd name="T30" fmla="*/ 2147483647 w 246"/>
              <a:gd name="T31" fmla="*/ 2147483647 h 284"/>
              <a:gd name="T32" fmla="*/ 2147483647 w 246"/>
              <a:gd name="T33" fmla="*/ 2147483647 h 284"/>
              <a:gd name="T34" fmla="*/ 2147483647 w 246"/>
              <a:gd name="T35" fmla="*/ 2147483647 h 284"/>
              <a:gd name="T36" fmla="*/ 2147483647 w 246"/>
              <a:gd name="T37" fmla="*/ 2147483647 h 284"/>
              <a:gd name="T38" fmla="*/ 2147483647 w 246"/>
              <a:gd name="T39" fmla="*/ 2147483647 h 284"/>
              <a:gd name="T40" fmla="*/ 2147483647 w 246"/>
              <a:gd name="T41" fmla="*/ 2147483647 h 284"/>
              <a:gd name="T42" fmla="*/ 2147483647 w 246"/>
              <a:gd name="T43" fmla="*/ 2147483647 h 284"/>
              <a:gd name="T44" fmla="*/ 2147483647 w 246"/>
              <a:gd name="T45" fmla="*/ 2147483647 h 284"/>
              <a:gd name="T46" fmla="*/ 2147483647 w 246"/>
              <a:gd name="T47" fmla="*/ 2147483647 h 284"/>
              <a:gd name="T48" fmla="*/ 2147483647 w 246"/>
              <a:gd name="T49" fmla="*/ 2147483647 h 284"/>
              <a:gd name="T50" fmla="*/ 2147483647 w 246"/>
              <a:gd name="T51" fmla="*/ 2147483647 h 284"/>
              <a:gd name="T52" fmla="*/ 2147483647 w 246"/>
              <a:gd name="T53" fmla="*/ 2147483647 h 284"/>
              <a:gd name="T54" fmla="*/ 2147483647 w 246"/>
              <a:gd name="T55" fmla="*/ 2147483647 h 284"/>
              <a:gd name="T56" fmla="*/ 2147483647 w 246"/>
              <a:gd name="T57" fmla="*/ 2147483647 h 284"/>
              <a:gd name="T58" fmla="*/ 2147483647 w 246"/>
              <a:gd name="T59" fmla="*/ 2147483647 h 284"/>
              <a:gd name="T60" fmla="*/ 2147483647 w 246"/>
              <a:gd name="T61" fmla="*/ 2147483647 h 284"/>
              <a:gd name="T62" fmla="*/ 2147483647 w 246"/>
              <a:gd name="T63" fmla="*/ 2147483647 h 284"/>
              <a:gd name="T64" fmla="*/ 2147483647 w 246"/>
              <a:gd name="T65" fmla="*/ 2147483647 h 284"/>
              <a:gd name="T66" fmla="*/ 2147483647 w 246"/>
              <a:gd name="T67" fmla="*/ 2147483647 h 284"/>
              <a:gd name="T68" fmla="*/ 2147483647 w 246"/>
              <a:gd name="T69" fmla="*/ 2147483647 h 284"/>
              <a:gd name="T70" fmla="*/ 2147483647 w 246"/>
              <a:gd name="T71" fmla="*/ 2147483647 h 284"/>
              <a:gd name="T72" fmla="*/ 2147483647 w 246"/>
              <a:gd name="T73" fmla="*/ 2147483647 h 284"/>
              <a:gd name="T74" fmla="*/ 2147483647 w 246"/>
              <a:gd name="T75" fmla="*/ 2147483647 h 284"/>
              <a:gd name="T76" fmla="*/ 2147483647 w 246"/>
              <a:gd name="T77" fmla="*/ 2147483647 h 284"/>
              <a:gd name="T78" fmla="*/ 2147483647 w 246"/>
              <a:gd name="T79" fmla="*/ 2147483647 h 284"/>
              <a:gd name="T80" fmla="*/ 0 w 246"/>
              <a:gd name="T81" fmla="*/ 2147483647 h 284"/>
              <a:gd name="T82" fmla="*/ 2147483647 w 246"/>
              <a:gd name="T83" fmla="*/ 2147483647 h 284"/>
              <a:gd name="T84" fmla="*/ 2147483647 w 246"/>
              <a:gd name="T85" fmla="*/ 2147483647 h 284"/>
              <a:gd name="T86" fmla="*/ 2147483647 w 246"/>
              <a:gd name="T87" fmla="*/ 2147483647 h 284"/>
              <a:gd name="T88" fmla="*/ 2147483647 w 246"/>
              <a:gd name="T89" fmla="*/ 2147483647 h 284"/>
              <a:gd name="T90" fmla="*/ 2147483647 w 246"/>
              <a:gd name="T91" fmla="*/ 2147483647 h 284"/>
              <a:gd name="T92" fmla="*/ 2147483647 w 246"/>
              <a:gd name="T93" fmla="*/ 2147483647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6"/>
              <a:gd name="T142" fmla="*/ 0 h 284"/>
              <a:gd name="T143" fmla="*/ 246 w 246"/>
              <a:gd name="T144" fmla="*/ 284 h 2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18" name="Freeform 354"/>
          <p:cNvSpPr>
            <a:spLocks/>
          </p:cNvSpPr>
          <p:nvPr>
            <p:custDataLst>
              <p:tags r:id="rId257"/>
            </p:custDataLst>
          </p:nvPr>
        </p:nvSpPr>
        <p:spPr bwMode="auto">
          <a:xfrm>
            <a:off x="5997774" y="2311674"/>
            <a:ext cx="68089" cy="60275"/>
          </a:xfrm>
          <a:custGeom>
            <a:avLst/>
            <a:gdLst>
              <a:gd name="T0" fmla="*/ 2147483647 w 160"/>
              <a:gd name="T1" fmla="*/ 0 h 117"/>
              <a:gd name="T2" fmla="*/ 2147483647 w 160"/>
              <a:gd name="T3" fmla="*/ 2147483647 h 117"/>
              <a:gd name="T4" fmla="*/ 2147483647 w 160"/>
              <a:gd name="T5" fmla="*/ 2147483647 h 117"/>
              <a:gd name="T6" fmla="*/ 2147483647 w 160"/>
              <a:gd name="T7" fmla="*/ 2147483647 h 117"/>
              <a:gd name="T8" fmla="*/ 2147483647 w 160"/>
              <a:gd name="T9" fmla="*/ 2147483647 h 117"/>
              <a:gd name="T10" fmla="*/ 2147483647 w 160"/>
              <a:gd name="T11" fmla="*/ 2147483647 h 117"/>
              <a:gd name="T12" fmla="*/ 2147483647 w 160"/>
              <a:gd name="T13" fmla="*/ 2147483647 h 117"/>
              <a:gd name="T14" fmla="*/ 2147483647 w 160"/>
              <a:gd name="T15" fmla="*/ 2147483647 h 117"/>
              <a:gd name="T16" fmla="*/ 2147483647 w 160"/>
              <a:gd name="T17" fmla="*/ 2147483647 h 117"/>
              <a:gd name="T18" fmla="*/ 2147483647 w 160"/>
              <a:gd name="T19" fmla="*/ 2147483647 h 117"/>
              <a:gd name="T20" fmla="*/ 2147483647 w 160"/>
              <a:gd name="T21" fmla="*/ 2147483647 h 117"/>
              <a:gd name="T22" fmla="*/ 2147483647 w 160"/>
              <a:gd name="T23" fmla="*/ 2147483647 h 117"/>
              <a:gd name="T24" fmla="*/ 2147483647 w 160"/>
              <a:gd name="T25" fmla="*/ 2147483647 h 117"/>
              <a:gd name="T26" fmla="*/ 2147483647 w 160"/>
              <a:gd name="T27" fmla="*/ 2147483647 h 117"/>
              <a:gd name="T28" fmla="*/ 2147483647 w 160"/>
              <a:gd name="T29" fmla="*/ 2147483647 h 117"/>
              <a:gd name="T30" fmla="*/ 2147483647 w 160"/>
              <a:gd name="T31" fmla="*/ 2147483647 h 117"/>
              <a:gd name="T32" fmla="*/ 2147483647 w 160"/>
              <a:gd name="T33" fmla="*/ 2147483647 h 117"/>
              <a:gd name="T34" fmla="*/ 2147483647 w 160"/>
              <a:gd name="T35" fmla="*/ 2147483647 h 117"/>
              <a:gd name="T36" fmla="*/ 2147483647 w 160"/>
              <a:gd name="T37" fmla="*/ 2147483647 h 117"/>
              <a:gd name="T38" fmla="*/ 2147483647 w 160"/>
              <a:gd name="T39" fmla="*/ 2147483647 h 117"/>
              <a:gd name="T40" fmla="*/ 2147483647 w 160"/>
              <a:gd name="T41" fmla="*/ 2147483647 h 117"/>
              <a:gd name="T42" fmla="*/ 2147483647 w 160"/>
              <a:gd name="T43" fmla="*/ 2147483647 h 117"/>
              <a:gd name="T44" fmla="*/ 2147483647 w 160"/>
              <a:gd name="T45" fmla="*/ 2147483647 h 117"/>
              <a:gd name="T46" fmla="*/ 2147483647 w 160"/>
              <a:gd name="T47" fmla="*/ 2147483647 h 117"/>
              <a:gd name="T48" fmla="*/ 2147483647 w 160"/>
              <a:gd name="T49" fmla="*/ 2147483647 h 117"/>
              <a:gd name="T50" fmla="*/ 2147483647 w 160"/>
              <a:gd name="T51" fmla="*/ 2147483647 h 117"/>
              <a:gd name="T52" fmla="*/ 0 w 160"/>
              <a:gd name="T53" fmla="*/ 2147483647 h 117"/>
              <a:gd name="T54" fmla="*/ 2147483647 w 160"/>
              <a:gd name="T55" fmla="*/ 2147483647 h 117"/>
              <a:gd name="T56" fmla="*/ 2147483647 w 160"/>
              <a:gd name="T57" fmla="*/ 2147483647 h 117"/>
              <a:gd name="T58" fmla="*/ 2147483647 w 160"/>
              <a:gd name="T59" fmla="*/ 2147483647 h 117"/>
              <a:gd name="T60" fmla="*/ 2147483647 w 160"/>
              <a:gd name="T61" fmla="*/ 2147483647 h 117"/>
              <a:gd name="T62" fmla="*/ 2147483647 w 160"/>
              <a:gd name="T63" fmla="*/ 2147483647 h 117"/>
              <a:gd name="T64" fmla="*/ 214748364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0"/>
              <a:gd name="T100" fmla="*/ 0 h 117"/>
              <a:gd name="T101" fmla="*/ 160 w 160"/>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19" name="Freeform 355"/>
          <p:cNvSpPr>
            <a:spLocks/>
          </p:cNvSpPr>
          <p:nvPr>
            <p:custDataLst>
              <p:tags r:id="rId258"/>
            </p:custDataLst>
          </p:nvPr>
        </p:nvSpPr>
        <p:spPr bwMode="auto">
          <a:xfrm>
            <a:off x="6081491" y="2935636"/>
            <a:ext cx="411881" cy="610568"/>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43"/>
              <a:gd name="T157" fmla="*/ 0 h 1172"/>
              <a:gd name="T158" fmla="*/ 943 w 943"/>
              <a:gd name="T159" fmla="*/ 1172 h 11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20" name="Freeform 356"/>
          <p:cNvSpPr>
            <a:spLocks/>
          </p:cNvSpPr>
          <p:nvPr>
            <p:custDataLst>
              <p:tags r:id="rId259"/>
            </p:custDataLst>
          </p:nvPr>
        </p:nvSpPr>
        <p:spPr bwMode="auto">
          <a:xfrm>
            <a:off x="6565926" y="3274963"/>
            <a:ext cx="244450" cy="431974"/>
          </a:xfrm>
          <a:custGeom>
            <a:avLst/>
            <a:gdLst>
              <a:gd name="T0" fmla="*/ 2147483647 w 556"/>
              <a:gd name="T1" fmla="*/ 2147483647 h 819"/>
              <a:gd name="T2" fmla="*/ 2147483647 w 556"/>
              <a:gd name="T3" fmla="*/ 2147483647 h 819"/>
              <a:gd name="T4" fmla="*/ 2147483647 w 556"/>
              <a:gd name="T5" fmla="*/ 2147483647 h 819"/>
              <a:gd name="T6" fmla="*/ 2147483647 w 556"/>
              <a:gd name="T7" fmla="*/ 2147483647 h 819"/>
              <a:gd name="T8" fmla="*/ 2147483647 w 556"/>
              <a:gd name="T9" fmla="*/ 2147483647 h 819"/>
              <a:gd name="T10" fmla="*/ 2147483647 w 556"/>
              <a:gd name="T11" fmla="*/ 2147483647 h 819"/>
              <a:gd name="T12" fmla="*/ 2147483647 w 556"/>
              <a:gd name="T13" fmla="*/ 2147483647 h 819"/>
              <a:gd name="T14" fmla="*/ 2147483647 w 556"/>
              <a:gd name="T15" fmla="*/ 2147483647 h 819"/>
              <a:gd name="T16" fmla="*/ 2147483647 w 556"/>
              <a:gd name="T17" fmla="*/ 2147483647 h 819"/>
              <a:gd name="T18" fmla="*/ 2147483647 w 556"/>
              <a:gd name="T19" fmla="*/ 2147483647 h 819"/>
              <a:gd name="T20" fmla="*/ 2147483647 w 556"/>
              <a:gd name="T21" fmla="*/ 2147483647 h 819"/>
              <a:gd name="T22" fmla="*/ 2147483647 w 556"/>
              <a:gd name="T23" fmla="*/ 2147483647 h 819"/>
              <a:gd name="T24" fmla="*/ 2147483647 w 556"/>
              <a:gd name="T25" fmla="*/ 2147483647 h 819"/>
              <a:gd name="T26" fmla="*/ 2147483647 w 556"/>
              <a:gd name="T27" fmla="*/ 2147483647 h 819"/>
              <a:gd name="T28" fmla="*/ 2147483647 w 556"/>
              <a:gd name="T29" fmla="*/ 2147483647 h 819"/>
              <a:gd name="T30" fmla="*/ 2147483647 w 556"/>
              <a:gd name="T31" fmla="*/ 2147483647 h 819"/>
              <a:gd name="T32" fmla="*/ 2147483647 w 556"/>
              <a:gd name="T33" fmla="*/ 2147483647 h 819"/>
              <a:gd name="T34" fmla="*/ 2147483647 w 556"/>
              <a:gd name="T35" fmla="*/ 2147483647 h 819"/>
              <a:gd name="T36" fmla="*/ 2147483647 w 556"/>
              <a:gd name="T37" fmla="*/ 2147483647 h 819"/>
              <a:gd name="T38" fmla="*/ 2147483647 w 556"/>
              <a:gd name="T39" fmla="*/ 2147483647 h 819"/>
              <a:gd name="T40" fmla="*/ 2147483647 w 556"/>
              <a:gd name="T41" fmla="*/ 2147483647 h 819"/>
              <a:gd name="T42" fmla="*/ 2147483647 w 556"/>
              <a:gd name="T43" fmla="*/ 2147483647 h 819"/>
              <a:gd name="T44" fmla="*/ 2147483647 w 556"/>
              <a:gd name="T45" fmla="*/ 2147483647 h 819"/>
              <a:gd name="T46" fmla="*/ 2147483647 w 556"/>
              <a:gd name="T47" fmla="*/ 2147483647 h 819"/>
              <a:gd name="T48" fmla="*/ 2147483647 w 556"/>
              <a:gd name="T49" fmla="*/ 2147483647 h 819"/>
              <a:gd name="T50" fmla="*/ 2147483647 w 556"/>
              <a:gd name="T51" fmla="*/ 2147483647 h 819"/>
              <a:gd name="T52" fmla="*/ 2147483647 w 556"/>
              <a:gd name="T53" fmla="*/ 2147483647 h 819"/>
              <a:gd name="T54" fmla="*/ 2147483647 w 556"/>
              <a:gd name="T55" fmla="*/ 2147483647 h 819"/>
              <a:gd name="T56" fmla="*/ 2147483647 w 556"/>
              <a:gd name="T57" fmla="*/ 2147483647 h 819"/>
              <a:gd name="T58" fmla="*/ 2147483647 w 556"/>
              <a:gd name="T59" fmla="*/ 2147483647 h 819"/>
              <a:gd name="T60" fmla="*/ 2147483647 w 556"/>
              <a:gd name="T61" fmla="*/ 2147483647 h 819"/>
              <a:gd name="T62" fmla="*/ 2147483647 w 556"/>
              <a:gd name="T63" fmla="*/ 2147483647 h 819"/>
              <a:gd name="T64" fmla="*/ 2147483647 w 556"/>
              <a:gd name="T65" fmla="*/ 2147483647 h 819"/>
              <a:gd name="T66" fmla="*/ 2147483647 w 556"/>
              <a:gd name="T67" fmla="*/ 2147483647 h 819"/>
              <a:gd name="T68" fmla="*/ 2147483647 w 556"/>
              <a:gd name="T69" fmla="*/ 2147483647 h 819"/>
              <a:gd name="T70" fmla="*/ 2147483647 w 556"/>
              <a:gd name="T71" fmla="*/ 2147483647 h 819"/>
              <a:gd name="T72" fmla="*/ 2147483647 w 556"/>
              <a:gd name="T73" fmla="*/ 2147483647 h 819"/>
              <a:gd name="T74" fmla="*/ 2147483647 w 556"/>
              <a:gd name="T75" fmla="*/ 2147483647 h 819"/>
              <a:gd name="T76" fmla="*/ 2147483647 w 556"/>
              <a:gd name="T77" fmla="*/ 2147483647 h 819"/>
              <a:gd name="T78" fmla="*/ 2147483647 w 556"/>
              <a:gd name="T79" fmla="*/ 2147483647 h 819"/>
              <a:gd name="T80" fmla="*/ 2147483647 w 556"/>
              <a:gd name="T81" fmla="*/ 2147483647 h 819"/>
              <a:gd name="T82" fmla="*/ 2147483647 w 556"/>
              <a:gd name="T83" fmla="*/ 2147483647 h 819"/>
              <a:gd name="T84" fmla="*/ 2147483647 w 556"/>
              <a:gd name="T85" fmla="*/ 2147483647 h 819"/>
              <a:gd name="T86" fmla="*/ 2147483647 w 556"/>
              <a:gd name="T87" fmla="*/ 2147483647 h 819"/>
              <a:gd name="T88" fmla="*/ 2147483647 w 556"/>
              <a:gd name="T89" fmla="*/ 2147483647 h 819"/>
              <a:gd name="T90" fmla="*/ 2147483647 w 556"/>
              <a:gd name="T91" fmla="*/ 2147483647 h 819"/>
              <a:gd name="T92" fmla="*/ 2147483647 w 556"/>
              <a:gd name="T93" fmla="*/ 2147483647 h 819"/>
              <a:gd name="T94" fmla="*/ 2147483647 w 556"/>
              <a:gd name="T95" fmla="*/ 2147483647 h 819"/>
              <a:gd name="T96" fmla="*/ 2147483647 w 556"/>
              <a:gd name="T97" fmla="*/ 2147483647 h 819"/>
              <a:gd name="T98" fmla="*/ 2147483647 w 556"/>
              <a:gd name="T99" fmla="*/ 2147483647 h 819"/>
              <a:gd name="T100" fmla="*/ 2147483647 w 556"/>
              <a:gd name="T101" fmla="*/ 2147483647 h 819"/>
              <a:gd name="T102" fmla="*/ 2147483647 w 556"/>
              <a:gd name="T103" fmla="*/ 2147483647 h 819"/>
              <a:gd name="T104" fmla="*/ 2147483647 w 556"/>
              <a:gd name="T105" fmla="*/ 2147483647 h 819"/>
              <a:gd name="T106" fmla="*/ 2147483647 w 556"/>
              <a:gd name="T107" fmla="*/ 2147483647 h 819"/>
              <a:gd name="T108" fmla="*/ 2147483647 w 556"/>
              <a:gd name="T109" fmla="*/ 2147483647 h 819"/>
              <a:gd name="T110" fmla="*/ 2147483647 w 556"/>
              <a:gd name="T111" fmla="*/ 2147483647 h 819"/>
              <a:gd name="T112" fmla="*/ 2147483647 w 556"/>
              <a:gd name="T113" fmla="*/ 2147483647 h 819"/>
              <a:gd name="T114" fmla="*/ 2147483647 w 556"/>
              <a:gd name="T115" fmla="*/ 2147483647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56"/>
              <a:gd name="T175" fmla="*/ 0 h 819"/>
              <a:gd name="T176" fmla="*/ 556 w 556"/>
              <a:gd name="T177" fmla="*/ 819 h 8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21" name="Freeform 357"/>
          <p:cNvSpPr>
            <a:spLocks/>
          </p:cNvSpPr>
          <p:nvPr>
            <p:custDataLst>
              <p:tags r:id="rId260"/>
            </p:custDataLst>
          </p:nvPr>
        </p:nvSpPr>
        <p:spPr bwMode="auto">
          <a:xfrm>
            <a:off x="6573739" y="3262686"/>
            <a:ext cx="37951" cy="58043"/>
          </a:xfrm>
          <a:custGeom>
            <a:avLst/>
            <a:gdLst>
              <a:gd name="T0" fmla="*/ 2147483647 w 86"/>
              <a:gd name="T1" fmla="*/ 0 h 97"/>
              <a:gd name="T2" fmla="*/ 2147483647 w 86"/>
              <a:gd name="T3" fmla="*/ 2147483647 h 97"/>
              <a:gd name="T4" fmla="*/ 2147483647 w 86"/>
              <a:gd name="T5" fmla="*/ 2147483647 h 97"/>
              <a:gd name="T6" fmla="*/ 2147483647 w 86"/>
              <a:gd name="T7" fmla="*/ 2147483647 h 97"/>
              <a:gd name="T8" fmla="*/ 2147483647 w 86"/>
              <a:gd name="T9" fmla="*/ 2147483647 h 97"/>
              <a:gd name="T10" fmla="*/ 2147483647 w 86"/>
              <a:gd name="T11" fmla="*/ 2147483647 h 97"/>
              <a:gd name="T12" fmla="*/ 2147483647 w 86"/>
              <a:gd name="T13" fmla="*/ 2147483647 h 97"/>
              <a:gd name="T14" fmla="*/ 2147483647 w 86"/>
              <a:gd name="T15" fmla="*/ 2147483647 h 97"/>
              <a:gd name="T16" fmla="*/ 2147483647 w 86"/>
              <a:gd name="T17" fmla="*/ 2147483647 h 97"/>
              <a:gd name="T18" fmla="*/ 2147483647 w 86"/>
              <a:gd name="T19" fmla="*/ 2147483647 h 97"/>
              <a:gd name="T20" fmla="*/ 2147483647 w 86"/>
              <a:gd name="T21" fmla="*/ 2147483647 h 97"/>
              <a:gd name="T22" fmla="*/ 2147483647 w 86"/>
              <a:gd name="T23" fmla="*/ 2147483647 h 97"/>
              <a:gd name="T24" fmla="*/ 2147483647 w 86"/>
              <a:gd name="T25" fmla="*/ 2147483647 h 97"/>
              <a:gd name="T26" fmla="*/ 2147483647 w 86"/>
              <a:gd name="T27" fmla="*/ 2147483647 h 97"/>
              <a:gd name="T28" fmla="*/ 2147483647 w 86"/>
              <a:gd name="T29" fmla="*/ 2147483647 h 97"/>
              <a:gd name="T30" fmla="*/ 0 w 86"/>
              <a:gd name="T31" fmla="*/ 2147483647 h 97"/>
              <a:gd name="T32" fmla="*/ 0 w 86"/>
              <a:gd name="T33" fmla="*/ 2147483647 h 97"/>
              <a:gd name="T34" fmla="*/ 0 w 86"/>
              <a:gd name="T35" fmla="*/ 2147483647 h 97"/>
              <a:gd name="T36" fmla="*/ 2147483647 w 86"/>
              <a:gd name="T37" fmla="*/ 2147483647 h 97"/>
              <a:gd name="T38" fmla="*/ 2147483647 w 86"/>
              <a:gd name="T39" fmla="*/ 2147483647 h 97"/>
              <a:gd name="T40" fmla="*/ 2147483647 w 86"/>
              <a:gd name="T41" fmla="*/ 2147483647 h 97"/>
              <a:gd name="T42" fmla="*/ 2147483647 w 86"/>
              <a:gd name="T43" fmla="*/ 2147483647 h 97"/>
              <a:gd name="T44" fmla="*/ 2147483647 w 86"/>
              <a:gd name="T45" fmla="*/ 2147483647 h 97"/>
              <a:gd name="T46" fmla="*/ 2147483647 w 86"/>
              <a:gd name="T47" fmla="*/ 2147483647 h 97"/>
              <a:gd name="T48" fmla="*/ 2147483647 w 86"/>
              <a:gd name="T49" fmla="*/ 2147483647 h 97"/>
              <a:gd name="T50" fmla="*/ 2147483647 w 86"/>
              <a:gd name="T51" fmla="*/ 2147483647 h 97"/>
              <a:gd name="T52" fmla="*/ 2147483647 w 86"/>
              <a:gd name="T53" fmla="*/ 2147483647 h 97"/>
              <a:gd name="T54" fmla="*/ 2147483647 w 86"/>
              <a:gd name="T55" fmla="*/ 2147483647 h 97"/>
              <a:gd name="T56" fmla="*/ 2147483647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97"/>
              <a:gd name="T89" fmla="*/ 86 w 86"/>
              <a:gd name="T90" fmla="*/ 97 h 9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22" name="Freeform 358"/>
          <p:cNvSpPr>
            <a:spLocks/>
          </p:cNvSpPr>
          <p:nvPr>
            <p:custDataLst>
              <p:tags r:id="rId261"/>
            </p:custDataLst>
          </p:nvPr>
        </p:nvSpPr>
        <p:spPr bwMode="auto">
          <a:xfrm>
            <a:off x="6371705" y="3173389"/>
            <a:ext cx="363885" cy="376163"/>
          </a:xfrm>
          <a:custGeom>
            <a:avLst/>
            <a:gdLst>
              <a:gd name="T0" fmla="*/ 2147483647 w 845"/>
              <a:gd name="T1" fmla="*/ 2147483647 h 720"/>
              <a:gd name="T2" fmla="*/ 2147483647 w 845"/>
              <a:gd name="T3" fmla="*/ 2147483647 h 720"/>
              <a:gd name="T4" fmla="*/ 2147483647 w 845"/>
              <a:gd name="T5" fmla="*/ 0 h 720"/>
              <a:gd name="T6" fmla="*/ 2147483647 w 845"/>
              <a:gd name="T7" fmla="*/ 2147483647 h 720"/>
              <a:gd name="T8" fmla="*/ 2147483647 w 845"/>
              <a:gd name="T9" fmla="*/ 2147483647 h 720"/>
              <a:gd name="T10" fmla="*/ 2147483647 w 845"/>
              <a:gd name="T11" fmla="*/ 2147483647 h 720"/>
              <a:gd name="T12" fmla="*/ 2147483647 w 845"/>
              <a:gd name="T13" fmla="*/ 2147483647 h 720"/>
              <a:gd name="T14" fmla="*/ 2147483647 w 845"/>
              <a:gd name="T15" fmla="*/ 2147483647 h 720"/>
              <a:gd name="T16" fmla="*/ 2147483647 w 845"/>
              <a:gd name="T17" fmla="*/ 2147483647 h 720"/>
              <a:gd name="T18" fmla="*/ 2147483647 w 845"/>
              <a:gd name="T19" fmla="*/ 2147483647 h 720"/>
              <a:gd name="T20" fmla="*/ 2147483647 w 845"/>
              <a:gd name="T21" fmla="*/ 2147483647 h 720"/>
              <a:gd name="T22" fmla="*/ 2147483647 w 845"/>
              <a:gd name="T23" fmla="*/ 2147483647 h 720"/>
              <a:gd name="T24" fmla="*/ 2147483647 w 845"/>
              <a:gd name="T25" fmla="*/ 2147483647 h 720"/>
              <a:gd name="T26" fmla="*/ 2147483647 w 845"/>
              <a:gd name="T27" fmla="*/ 2147483647 h 720"/>
              <a:gd name="T28" fmla="*/ 2147483647 w 845"/>
              <a:gd name="T29" fmla="*/ 2147483647 h 720"/>
              <a:gd name="T30" fmla="*/ 2147483647 w 845"/>
              <a:gd name="T31" fmla="*/ 2147483647 h 720"/>
              <a:gd name="T32" fmla="*/ 2147483647 w 845"/>
              <a:gd name="T33" fmla="*/ 2147483647 h 720"/>
              <a:gd name="T34" fmla="*/ 2147483647 w 845"/>
              <a:gd name="T35" fmla="*/ 2147483647 h 720"/>
              <a:gd name="T36" fmla="*/ 2147483647 w 845"/>
              <a:gd name="T37" fmla="*/ 2147483647 h 720"/>
              <a:gd name="T38" fmla="*/ 2147483647 w 845"/>
              <a:gd name="T39" fmla="*/ 2147483647 h 720"/>
              <a:gd name="T40" fmla="*/ 2147483647 w 845"/>
              <a:gd name="T41" fmla="*/ 2147483647 h 720"/>
              <a:gd name="T42" fmla="*/ 2147483647 w 845"/>
              <a:gd name="T43" fmla="*/ 2147483647 h 720"/>
              <a:gd name="T44" fmla="*/ 2147483647 w 845"/>
              <a:gd name="T45" fmla="*/ 2147483647 h 720"/>
              <a:gd name="T46" fmla="*/ 2147483647 w 845"/>
              <a:gd name="T47" fmla="*/ 2147483647 h 720"/>
              <a:gd name="T48" fmla="*/ 2147483647 w 845"/>
              <a:gd name="T49" fmla="*/ 2147483647 h 720"/>
              <a:gd name="T50" fmla="*/ 2147483647 w 845"/>
              <a:gd name="T51" fmla="*/ 2147483647 h 720"/>
              <a:gd name="T52" fmla="*/ 2147483647 w 845"/>
              <a:gd name="T53" fmla="*/ 2147483647 h 720"/>
              <a:gd name="T54" fmla="*/ 2147483647 w 845"/>
              <a:gd name="T55" fmla="*/ 2147483647 h 720"/>
              <a:gd name="T56" fmla="*/ 2147483647 w 845"/>
              <a:gd name="T57" fmla="*/ 2147483647 h 720"/>
              <a:gd name="T58" fmla="*/ 2147483647 w 845"/>
              <a:gd name="T59" fmla="*/ 2147483647 h 720"/>
              <a:gd name="T60" fmla="*/ 2147483647 w 845"/>
              <a:gd name="T61" fmla="*/ 2147483647 h 720"/>
              <a:gd name="T62" fmla="*/ 2147483647 w 845"/>
              <a:gd name="T63" fmla="*/ 2147483647 h 720"/>
              <a:gd name="T64" fmla="*/ 2147483647 w 845"/>
              <a:gd name="T65" fmla="*/ 2147483647 h 720"/>
              <a:gd name="T66" fmla="*/ 2147483647 w 845"/>
              <a:gd name="T67" fmla="*/ 2147483647 h 720"/>
              <a:gd name="T68" fmla="*/ 2147483647 w 845"/>
              <a:gd name="T69" fmla="*/ 2147483647 h 720"/>
              <a:gd name="T70" fmla="*/ 2147483647 w 845"/>
              <a:gd name="T71" fmla="*/ 2147483647 h 720"/>
              <a:gd name="T72" fmla="*/ 2147483647 w 845"/>
              <a:gd name="T73" fmla="*/ 2147483647 h 720"/>
              <a:gd name="T74" fmla="*/ 2147483647 w 845"/>
              <a:gd name="T75" fmla="*/ 2147483647 h 720"/>
              <a:gd name="T76" fmla="*/ 2147483647 w 845"/>
              <a:gd name="T77" fmla="*/ 2147483647 h 720"/>
              <a:gd name="T78" fmla="*/ 2147483647 w 845"/>
              <a:gd name="T79" fmla="*/ 2147483647 h 720"/>
              <a:gd name="T80" fmla="*/ 2147483647 w 845"/>
              <a:gd name="T81" fmla="*/ 2147483647 h 720"/>
              <a:gd name="T82" fmla="*/ 2147483647 w 845"/>
              <a:gd name="T83" fmla="*/ 2147483647 h 720"/>
              <a:gd name="T84" fmla="*/ 2147483647 w 845"/>
              <a:gd name="T85" fmla="*/ 2147483647 h 720"/>
              <a:gd name="T86" fmla="*/ 2147483647 w 845"/>
              <a:gd name="T87" fmla="*/ 2147483647 h 720"/>
              <a:gd name="T88" fmla="*/ 2147483647 w 845"/>
              <a:gd name="T89" fmla="*/ 2147483647 h 720"/>
              <a:gd name="T90" fmla="*/ 2147483647 w 845"/>
              <a:gd name="T91" fmla="*/ 2147483647 h 720"/>
              <a:gd name="T92" fmla="*/ 2147483647 w 845"/>
              <a:gd name="T93" fmla="*/ 2147483647 h 720"/>
              <a:gd name="T94" fmla="*/ 2147483647 w 845"/>
              <a:gd name="T95" fmla="*/ 2147483647 h 720"/>
              <a:gd name="T96" fmla="*/ 2147483647 w 845"/>
              <a:gd name="T97" fmla="*/ 2147483647 h 720"/>
              <a:gd name="T98" fmla="*/ 2147483647 w 845"/>
              <a:gd name="T99" fmla="*/ 2147483647 h 720"/>
              <a:gd name="T100" fmla="*/ 2147483647 w 845"/>
              <a:gd name="T101" fmla="*/ 2147483647 h 720"/>
              <a:gd name="T102" fmla="*/ 2147483647 w 845"/>
              <a:gd name="T103" fmla="*/ 2147483647 h 720"/>
              <a:gd name="T104" fmla="*/ 2147483647 w 845"/>
              <a:gd name="T105" fmla="*/ 2147483647 h 720"/>
              <a:gd name="T106" fmla="*/ 2147483647 w 845"/>
              <a:gd name="T107" fmla="*/ 2147483647 h 720"/>
              <a:gd name="T108" fmla="*/ 2147483647 w 845"/>
              <a:gd name="T109" fmla="*/ 2147483647 h 720"/>
              <a:gd name="T110" fmla="*/ 2147483647 w 845"/>
              <a:gd name="T111" fmla="*/ 2147483647 h 720"/>
              <a:gd name="T112" fmla="*/ 2147483647 w 845"/>
              <a:gd name="T113" fmla="*/ 2147483647 h 720"/>
              <a:gd name="T114" fmla="*/ 2147483647 w 845"/>
              <a:gd name="T115" fmla="*/ 2147483647 h 720"/>
              <a:gd name="T116" fmla="*/ 2147483647 w 845"/>
              <a:gd name="T117" fmla="*/ 2147483647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45"/>
              <a:gd name="T178" fmla="*/ 0 h 720"/>
              <a:gd name="T179" fmla="*/ 845 w 845"/>
              <a:gd name="T180" fmla="*/ 720 h 72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CC0066"/>
          </a:solidFill>
          <a:ln w="9525" cmpd="sng">
            <a:solidFill>
              <a:srgbClr val="FFFFFF"/>
            </a:solidFill>
            <a:prstDash val="solid"/>
            <a:round/>
            <a:headEnd/>
            <a:tailEnd/>
          </a:ln>
        </p:spPr>
        <p:txBody>
          <a:bodyPr lIns="91409" tIns="45705" rIns="91409" bIns="45705"/>
          <a:lstStyle/>
          <a:p>
            <a:endParaRPr lang="en-US" sz="1266" dirty="0"/>
          </a:p>
        </p:txBody>
      </p:sp>
      <p:sp>
        <p:nvSpPr>
          <p:cNvPr id="15623" name="Line 359"/>
          <p:cNvSpPr>
            <a:spLocks noChangeShapeType="1"/>
          </p:cNvSpPr>
          <p:nvPr>
            <p:custDataLst>
              <p:tags r:id="rId262"/>
            </p:custDataLst>
          </p:nvPr>
        </p:nvSpPr>
        <p:spPr bwMode="auto">
          <a:xfrm flipH="1">
            <a:off x="3231803" y="3692426"/>
            <a:ext cx="5581" cy="781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624" name="Freeform 360"/>
          <p:cNvSpPr>
            <a:spLocks/>
          </p:cNvSpPr>
          <p:nvPr>
            <p:custDataLst>
              <p:tags r:id="rId263"/>
            </p:custDataLst>
          </p:nvPr>
        </p:nvSpPr>
        <p:spPr bwMode="auto">
          <a:xfrm>
            <a:off x="3231803" y="3700241"/>
            <a:ext cx="13395" cy="59159"/>
          </a:xfrm>
          <a:custGeom>
            <a:avLst/>
            <a:gdLst>
              <a:gd name="T0" fmla="*/ 0 w 33"/>
              <a:gd name="T1" fmla="*/ 0 h 6"/>
              <a:gd name="T2" fmla="*/ 2147483647 w 33"/>
              <a:gd name="T3" fmla="*/ 2147483647 h 6"/>
              <a:gd name="T4" fmla="*/ 2147483647 w 33"/>
              <a:gd name="T5" fmla="*/ 2147483647 h 6"/>
              <a:gd name="T6" fmla="*/ 2147483647 w 33"/>
              <a:gd name="T7" fmla="*/ 2147483647 h 6"/>
              <a:gd name="T8" fmla="*/ 2147483647 w 33"/>
              <a:gd name="T9" fmla="*/ 2147483647 h 6"/>
              <a:gd name="T10" fmla="*/ 0 60000 65536"/>
              <a:gd name="T11" fmla="*/ 0 60000 65536"/>
              <a:gd name="T12" fmla="*/ 0 60000 65536"/>
              <a:gd name="T13" fmla="*/ 0 60000 65536"/>
              <a:gd name="T14" fmla="*/ 0 60000 65536"/>
              <a:gd name="T15" fmla="*/ 0 w 33"/>
              <a:gd name="T16" fmla="*/ 0 h 6"/>
              <a:gd name="T17" fmla="*/ 33 w 33"/>
              <a:gd name="T18" fmla="*/ 6 h 6"/>
            </a:gdLst>
            <a:ahLst/>
            <a:cxnLst>
              <a:cxn ang="T10">
                <a:pos x="T0" y="T1"/>
              </a:cxn>
              <a:cxn ang="T11">
                <a:pos x="T2" y="T3"/>
              </a:cxn>
              <a:cxn ang="T12">
                <a:pos x="T4" y="T5"/>
              </a:cxn>
              <a:cxn ang="T13">
                <a:pos x="T6" y="T7"/>
              </a:cxn>
              <a:cxn ang="T14">
                <a:pos x="T8" y="T9"/>
              </a:cxn>
            </a:cxnLst>
            <a:rect l="T15" t="T16" r="T17" b="T18"/>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25" name="Freeform 361"/>
          <p:cNvSpPr>
            <a:spLocks/>
          </p:cNvSpPr>
          <p:nvPr>
            <p:custDataLst>
              <p:tags r:id="rId264"/>
            </p:custDataLst>
          </p:nvPr>
        </p:nvSpPr>
        <p:spPr bwMode="auto">
          <a:xfrm>
            <a:off x="3239617" y="3687962"/>
            <a:ext cx="5581" cy="56927"/>
          </a:xfrm>
          <a:custGeom>
            <a:avLst/>
            <a:gdLst>
              <a:gd name="T0" fmla="*/ 2147483647 w 13"/>
              <a:gd name="T1" fmla="*/ 2147483647 h 30"/>
              <a:gd name="T2" fmla="*/ 2147483647 w 13"/>
              <a:gd name="T3" fmla="*/ 0 h 30"/>
              <a:gd name="T4" fmla="*/ 0 w 13"/>
              <a:gd name="T5" fmla="*/ 0 h 30"/>
              <a:gd name="T6" fmla="*/ 0 60000 65536"/>
              <a:gd name="T7" fmla="*/ 0 60000 65536"/>
              <a:gd name="T8" fmla="*/ 0 60000 65536"/>
              <a:gd name="T9" fmla="*/ 0 w 13"/>
              <a:gd name="T10" fmla="*/ 0 h 30"/>
              <a:gd name="T11" fmla="*/ 13 w 13"/>
              <a:gd name="T12" fmla="*/ 30 h 30"/>
            </a:gdLst>
            <a:ahLst/>
            <a:cxnLst>
              <a:cxn ang="T6">
                <a:pos x="T0" y="T1"/>
              </a:cxn>
              <a:cxn ang="T7">
                <a:pos x="T2" y="T3"/>
              </a:cxn>
              <a:cxn ang="T8">
                <a:pos x="T4" y="T5"/>
              </a:cxn>
            </a:cxnLst>
            <a:rect l="T9" t="T10" r="T11" b="T12"/>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626" name="Group 362"/>
          <p:cNvGrpSpPr>
            <a:grpSpLocks/>
          </p:cNvGrpSpPr>
          <p:nvPr>
            <p:custDataLst>
              <p:tags r:id="rId265"/>
            </p:custDataLst>
          </p:nvPr>
        </p:nvGrpSpPr>
        <p:grpSpPr bwMode="auto">
          <a:xfrm>
            <a:off x="3231804" y="3623221"/>
            <a:ext cx="417463" cy="200918"/>
            <a:chOff x="912" y="2626"/>
            <a:chExt cx="311" cy="127"/>
          </a:xfrm>
        </p:grpSpPr>
        <p:sp>
          <p:nvSpPr>
            <p:cNvPr id="15775" name="Freeform 363"/>
            <p:cNvSpPr>
              <a:spLocks/>
            </p:cNvSpPr>
            <p:nvPr/>
          </p:nvSpPr>
          <p:spPr bwMode="auto">
            <a:xfrm>
              <a:off x="1110" y="2626"/>
              <a:ext cx="113" cy="127"/>
            </a:xfrm>
            <a:custGeom>
              <a:avLst/>
              <a:gdLst>
                <a:gd name="T0" fmla="*/ 0 w 352"/>
                <a:gd name="T1" fmla="*/ 0 h 387"/>
                <a:gd name="T2" fmla="*/ 0 w 352"/>
                <a:gd name="T3" fmla="*/ 0 h 387"/>
                <a:gd name="T4" fmla="*/ 0 w 352"/>
                <a:gd name="T5" fmla="*/ 0 h 387"/>
                <a:gd name="T6" fmla="*/ 0 w 352"/>
                <a:gd name="T7" fmla="*/ 0 h 387"/>
                <a:gd name="T8" fmla="*/ 0 w 352"/>
                <a:gd name="T9" fmla="*/ 0 h 387"/>
                <a:gd name="T10" fmla="*/ 0 w 352"/>
                <a:gd name="T11" fmla="*/ 0 h 387"/>
                <a:gd name="T12" fmla="*/ 0 w 352"/>
                <a:gd name="T13" fmla="*/ 0 h 387"/>
                <a:gd name="T14" fmla="*/ 0 w 352"/>
                <a:gd name="T15" fmla="*/ 0 h 387"/>
                <a:gd name="T16" fmla="*/ 0 w 352"/>
                <a:gd name="T17" fmla="*/ 0 h 387"/>
                <a:gd name="T18" fmla="*/ 0 w 352"/>
                <a:gd name="T19" fmla="*/ 0 h 387"/>
                <a:gd name="T20" fmla="*/ 0 w 352"/>
                <a:gd name="T21" fmla="*/ 0 h 387"/>
                <a:gd name="T22" fmla="*/ 0 w 352"/>
                <a:gd name="T23" fmla="*/ 0 h 387"/>
                <a:gd name="T24" fmla="*/ 0 w 352"/>
                <a:gd name="T25" fmla="*/ 0 h 387"/>
                <a:gd name="T26" fmla="*/ 0 w 352"/>
                <a:gd name="T27" fmla="*/ 0 h 387"/>
                <a:gd name="T28" fmla="*/ 0 w 352"/>
                <a:gd name="T29" fmla="*/ 0 h 387"/>
                <a:gd name="T30" fmla="*/ 0 w 352"/>
                <a:gd name="T31" fmla="*/ 0 h 387"/>
                <a:gd name="T32" fmla="*/ 0 w 352"/>
                <a:gd name="T33" fmla="*/ 0 h 387"/>
                <a:gd name="T34" fmla="*/ 0 w 352"/>
                <a:gd name="T35" fmla="*/ 0 h 387"/>
                <a:gd name="T36" fmla="*/ 0 w 352"/>
                <a:gd name="T37" fmla="*/ 0 h 387"/>
                <a:gd name="T38" fmla="*/ 0 w 352"/>
                <a:gd name="T39" fmla="*/ 0 h 387"/>
                <a:gd name="T40" fmla="*/ 0 w 352"/>
                <a:gd name="T41" fmla="*/ 0 h 387"/>
                <a:gd name="T42" fmla="*/ 0 w 352"/>
                <a:gd name="T43" fmla="*/ 0 h 387"/>
                <a:gd name="T44" fmla="*/ 0 w 352"/>
                <a:gd name="T45" fmla="*/ 0 h 387"/>
                <a:gd name="T46" fmla="*/ 0 w 352"/>
                <a:gd name="T47" fmla="*/ 0 h 387"/>
                <a:gd name="T48" fmla="*/ 0 w 352"/>
                <a:gd name="T49" fmla="*/ 0 h 387"/>
                <a:gd name="T50" fmla="*/ 0 w 352"/>
                <a:gd name="T51" fmla="*/ 0 h 387"/>
                <a:gd name="T52" fmla="*/ 0 w 352"/>
                <a:gd name="T53" fmla="*/ 0 h 387"/>
                <a:gd name="T54" fmla="*/ 0 w 352"/>
                <a:gd name="T55" fmla="*/ 0 h 387"/>
                <a:gd name="T56" fmla="*/ 0 w 352"/>
                <a:gd name="T57" fmla="*/ 0 h 387"/>
                <a:gd name="T58" fmla="*/ 0 w 352"/>
                <a:gd name="T59" fmla="*/ 0 h 387"/>
                <a:gd name="T60" fmla="*/ 0 w 352"/>
                <a:gd name="T61" fmla="*/ 0 h 387"/>
                <a:gd name="T62" fmla="*/ 0 w 352"/>
                <a:gd name="T63" fmla="*/ 0 h 387"/>
                <a:gd name="T64" fmla="*/ 0 w 352"/>
                <a:gd name="T65" fmla="*/ 0 h 387"/>
                <a:gd name="T66" fmla="*/ 0 w 352"/>
                <a:gd name="T67" fmla="*/ 0 h 387"/>
                <a:gd name="T68" fmla="*/ 0 w 352"/>
                <a:gd name="T69" fmla="*/ 0 h 387"/>
                <a:gd name="T70" fmla="*/ 0 w 352"/>
                <a:gd name="T71" fmla="*/ 0 h 387"/>
                <a:gd name="T72" fmla="*/ 0 w 352"/>
                <a:gd name="T73" fmla="*/ 0 h 387"/>
                <a:gd name="T74" fmla="*/ 0 w 352"/>
                <a:gd name="T75" fmla="*/ 0 h 387"/>
                <a:gd name="T76" fmla="*/ 0 w 352"/>
                <a:gd name="T77" fmla="*/ 0 h 387"/>
                <a:gd name="T78" fmla="*/ 0 w 352"/>
                <a:gd name="T79" fmla="*/ 0 h 387"/>
                <a:gd name="T80" fmla="*/ 0 w 352"/>
                <a:gd name="T81" fmla="*/ 0 h 387"/>
                <a:gd name="T82" fmla="*/ 0 w 352"/>
                <a:gd name="T83" fmla="*/ 0 h 387"/>
                <a:gd name="T84" fmla="*/ 0 w 352"/>
                <a:gd name="T85" fmla="*/ 0 h 387"/>
                <a:gd name="T86" fmla="*/ 0 w 352"/>
                <a:gd name="T87" fmla="*/ 0 h 387"/>
                <a:gd name="T88" fmla="*/ 0 w 352"/>
                <a:gd name="T89" fmla="*/ 0 h 387"/>
                <a:gd name="T90" fmla="*/ 0 w 352"/>
                <a:gd name="T91" fmla="*/ 0 h 387"/>
                <a:gd name="T92" fmla="*/ 0 w 352"/>
                <a:gd name="T93" fmla="*/ 0 h 387"/>
                <a:gd name="T94" fmla="*/ 0 w 352"/>
                <a:gd name="T95" fmla="*/ 0 h 387"/>
                <a:gd name="T96" fmla="*/ 0 w 352"/>
                <a:gd name="T97" fmla="*/ 0 h 387"/>
                <a:gd name="T98" fmla="*/ 0 w 352"/>
                <a:gd name="T99" fmla="*/ 0 h 387"/>
                <a:gd name="T100" fmla="*/ 0 w 352"/>
                <a:gd name="T101" fmla="*/ 0 h 387"/>
                <a:gd name="T102" fmla="*/ 0 w 352"/>
                <a:gd name="T103" fmla="*/ 0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52"/>
                <a:gd name="T157" fmla="*/ 0 h 387"/>
                <a:gd name="T158" fmla="*/ 352 w 352"/>
                <a:gd name="T159" fmla="*/ 387 h 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sp>
          <p:nvSpPr>
            <p:cNvPr id="15776" name="Freeform 364"/>
            <p:cNvSpPr>
              <a:spLocks/>
            </p:cNvSpPr>
            <p:nvPr/>
          </p:nvSpPr>
          <p:spPr bwMode="auto">
            <a:xfrm>
              <a:off x="923" y="2662"/>
              <a:ext cx="17" cy="26"/>
            </a:xfrm>
            <a:custGeom>
              <a:avLst/>
              <a:gdLst>
                <a:gd name="T0" fmla="*/ 0 w 52"/>
                <a:gd name="T1" fmla="*/ 0 h 78"/>
                <a:gd name="T2" fmla="*/ 0 w 52"/>
                <a:gd name="T3" fmla="*/ 0 h 78"/>
                <a:gd name="T4" fmla="*/ 0 w 52"/>
                <a:gd name="T5" fmla="*/ 0 h 78"/>
                <a:gd name="T6" fmla="*/ 0 w 52"/>
                <a:gd name="T7" fmla="*/ 0 h 78"/>
                <a:gd name="T8" fmla="*/ 0 w 52"/>
                <a:gd name="T9" fmla="*/ 0 h 78"/>
                <a:gd name="T10" fmla="*/ 0 w 52"/>
                <a:gd name="T11" fmla="*/ 0 h 78"/>
                <a:gd name="T12" fmla="*/ 0 w 52"/>
                <a:gd name="T13" fmla="*/ 0 h 78"/>
                <a:gd name="T14" fmla="*/ 0 w 52"/>
                <a:gd name="T15" fmla="*/ 0 h 78"/>
                <a:gd name="T16" fmla="*/ 0 w 52"/>
                <a:gd name="T17" fmla="*/ 0 h 78"/>
                <a:gd name="T18" fmla="*/ 0 w 52"/>
                <a:gd name="T19" fmla="*/ 0 h 78"/>
                <a:gd name="T20" fmla="*/ 0 w 52"/>
                <a:gd name="T21" fmla="*/ 0 h 78"/>
                <a:gd name="T22" fmla="*/ 0 w 52"/>
                <a:gd name="T23" fmla="*/ 0 h 78"/>
                <a:gd name="T24" fmla="*/ 0 w 52"/>
                <a:gd name="T25" fmla="*/ 0 h 78"/>
                <a:gd name="T26" fmla="*/ 0 w 52"/>
                <a:gd name="T27" fmla="*/ 0 h 78"/>
                <a:gd name="T28" fmla="*/ 0 w 52"/>
                <a:gd name="T29" fmla="*/ 0 h 78"/>
                <a:gd name="T30" fmla="*/ 0 w 52"/>
                <a:gd name="T31" fmla="*/ 0 h 78"/>
                <a:gd name="T32" fmla="*/ 0 w 52"/>
                <a:gd name="T33" fmla="*/ 0 h 78"/>
                <a:gd name="T34" fmla="*/ 0 w 52"/>
                <a:gd name="T35" fmla="*/ 0 h 78"/>
                <a:gd name="T36" fmla="*/ 0 w 52"/>
                <a:gd name="T37" fmla="*/ 0 h 78"/>
                <a:gd name="T38" fmla="*/ 0 w 52"/>
                <a:gd name="T39" fmla="*/ 0 h 78"/>
                <a:gd name="T40" fmla="*/ 0 w 52"/>
                <a:gd name="T41" fmla="*/ 0 h 78"/>
                <a:gd name="T42" fmla="*/ 0 w 52"/>
                <a:gd name="T43" fmla="*/ 0 h 78"/>
                <a:gd name="T44" fmla="*/ 0 w 52"/>
                <a:gd name="T45" fmla="*/ 0 h 78"/>
                <a:gd name="T46" fmla="*/ 0 w 52"/>
                <a:gd name="T47" fmla="*/ 0 h 78"/>
                <a:gd name="T48" fmla="*/ 0 w 52"/>
                <a:gd name="T49" fmla="*/ 0 h 78"/>
                <a:gd name="T50" fmla="*/ 0 w 52"/>
                <a:gd name="T51" fmla="*/ 0 h 78"/>
                <a:gd name="T52" fmla="*/ 0 w 52"/>
                <a:gd name="T53" fmla="*/ 0 h 78"/>
                <a:gd name="T54" fmla="*/ 0 w 52"/>
                <a:gd name="T55" fmla="*/ 0 h 78"/>
                <a:gd name="T56" fmla="*/ 0 w 52"/>
                <a:gd name="T57" fmla="*/ 0 h 78"/>
                <a:gd name="T58" fmla="*/ 0 w 52"/>
                <a:gd name="T59" fmla="*/ 0 h 78"/>
                <a:gd name="T60" fmla="*/ 0 w 52"/>
                <a:gd name="T61" fmla="*/ 0 h 78"/>
                <a:gd name="T62" fmla="*/ 0 w 52"/>
                <a:gd name="T63" fmla="*/ 0 h 78"/>
                <a:gd name="T64" fmla="*/ 0 w 52"/>
                <a:gd name="T65" fmla="*/ 0 h 78"/>
                <a:gd name="T66" fmla="*/ 0 w 52"/>
                <a:gd name="T67" fmla="*/ 0 h 78"/>
                <a:gd name="T68" fmla="*/ 0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78"/>
                <a:gd name="T107" fmla="*/ 52 w 52"/>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sp>
          <p:nvSpPr>
            <p:cNvPr id="15777" name="Freeform 365"/>
            <p:cNvSpPr>
              <a:spLocks/>
            </p:cNvSpPr>
            <p:nvPr/>
          </p:nvSpPr>
          <p:spPr bwMode="auto">
            <a:xfrm>
              <a:off x="912" y="2666"/>
              <a:ext cx="9" cy="10"/>
            </a:xfrm>
            <a:custGeom>
              <a:avLst/>
              <a:gdLst>
                <a:gd name="T0" fmla="*/ 0 w 33"/>
                <a:gd name="T1" fmla="*/ 0 h 30"/>
                <a:gd name="T2" fmla="*/ 0 w 33"/>
                <a:gd name="T3" fmla="*/ 0 h 30"/>
                <a:gd name="T4" fmla="*/ 0 w 33"/>
                <a:gd name="T5" fmla="*/ 0 h 30"/>
                <a:gd name="T6" fmla="*/ 0 w 33"/>
                <a:gd name="T7" fmla="*/ 0 h 30"/>
                <a:gd name="T8" fmla="*/ 0 w 33"/>
                <a:gd name="T9" fmla="*/ 0 h 30"/>
                <a:gd name="T10" fmla="*/ 0 w 33"/>
                <a:gd name="T11" fmla="*/ 0 h 30"/>
                <a:gd name="T12" fmla="*/ 0 w 33"/>
                <a:gd name="T13" fmla="*/ 0 h 30"/>
                <a:gd name="T14" fmla="*/ 0 w 33"/>
                <a:gd name="T15" fmla="*/ 0 h 30"/>
                <a:gd name="T16" fmla="*/ 0 w 33"/>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0"/>
                <a:gd name="T29" fmla="*/ 33 w 33"/>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grpSp>
      <p:sp>
        <p:nvSpPr>
          <p:cNvPr id="15627" name="Freeform 366"/>
          <p:cNvSpPr>
            <a:spLocks/>
          </p:cNvSpPr>
          <p:nvPr>
            <p:custDataLst>
              <p:tags r:id="rId266"/>
            </p:custDataLst>
          </p:nvPr>
        </p:nvSpPr>
        <p:spPr bwMode="auto">
          <a:xfrm>
            <a:off x="6880698" y="4339829"/>
            <a:ext cx="18975" cy="59160"/>
          </a:xfrm>
          <a:custGeom>
            <a:avLst/>
            <a:gdLst>
              <a:gd name="T0" fmla="*/ 2147483647 w 47"/>
              <a:gd name="T1" fmla="*/ 0 h 28"/>
              <a:gd name="T2" fmla="*/ 2147483647 w 47"/>
              <a:gd name="T3" fmla="*/ 0 h 28"/>
              <a:gd name="T4" fmla="*/ 2147483647 w 47"/>
              <a:gd name="T5" fmla="*/ 2147483647 h 28"/>
              <a:gd name="T6" fmla="*/ 2147483647 w 47"/>
              <a:gd name="T7" fmla="*/ 2147483647 h 28"/>
              <a:gd name="T8" fmla="*/ 2147483647 w 47"/>
              <a:gd name="T9" fmla="*/ 2147483647 h 28"/>
              <a:gd name="T10" fmla="*/ 2147483647 w 47"/>
              <a:gd name="T11" fmla="*/ 2147483647 h 28"/>
              <a:gd name="T12" fmla="*/ 2147483647 w 47"/>
              <a:gd name="T13" fmla="*/ 2147483647 h 28"/>
              <a:gd name="T14" fmla="*/ 2147483647 w 47"/>
              <a:gd name="T15" fmla="*/ 2147483647 h 28"/>
              <a:gd name="T16" fmla="*/ 2147483647 w 47"/>
              <a:gd name="T17" fmla="*/ 2147483647 h 28"/>
              <a:gd name="T18" fmla="*/ 2147483647 w 47"/>
              <a:gd name="T19" fmla="*/ 2147483647 h 28"/>
              <a:gd name="T20" fmla="*/ 2147483647 w 47"/>
              <a:gd name="T21" fmla="*/ 2147483647 h 28"/>
              <a:gd name="T22" fmla="*/ 2147483647 w 47"/>
              <a:gd name="T23" fmla="*/ 2147483647 h 28"/>
              <a:gd name="T24" fmla="*/ 2147483647 w 47"/>
              <a:gd name="T25" fmla="*/ 2147483647 h 28"/>
              <a:gd name="T26" fmla="*/ 2147483647 w 47"/>
              <a:gd name="T27" fmla="*/ 2147483647 h 28"/>
              <a:gd name="T28" fmla="*/ 0 w 47"/>
              <a:gd name="T29" fmla="*/ 2147483647 h 28"/>
              <a:gd name="T30" fmla="*/ 2147483647 w 47"/>
              <a:gd name="T31" fmla="*/ 2147483647 h 28"/>
              <a:gd name="T32" fmla="*/ 2147483647 w 47"/>
              <a:gd name="T33" fmla="*/ 2147483647 h 28"/>
              <a:gd name="T34" fmla="*/ 2147483647 w 47"/>
              <a:gd name="T35" fmla="*/ 2147483647 h 28"/>
              <a:gd name="T36" fmla="*/ 2147483647 w 47"/>
              <a:gd name="T37" fmla="*/ 2147483647 h 28"/>
              <a:gd name="T38" fmla="*/ 2147483647 w 47"/>
              <a:gd name="T39" fmla="*/ 2147483647 h 28"/>
              <a:gd name="T40" fmla="*/ 2147483647 w 47"/>
              <a:gd name="T41" fmla="*/ 2147483647 h 28"/>
              <a:gd name="T42" fmla="*/ 2147483647 w 47"/>
              <a:gd name="T43" fmla="*/ 2147483647 h 28"/>
              <a:gd name="T44" fmla="*/ 2147483647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7"/>
              <a:gd name="T70" fmla="*/ 0 h 28"/>
              <a:gd name="T71" fmla="*/ 47 w 47"/>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28" name="Freeform 367"/>
          <p:cNvSpPr>
            <a:spLocks/>
          </p:cNvSpPr>
          <p:nvPr>
            <p:custDataLst>
              <p:tags r:id="rId267"/>
            </p:custDataLst>
          </p:nvPr>
        </p:nvSpPr>
        <p:spPr bwMode="auto">
          <a:xfrm>
            <a:off x="6851677" y="4367735"/>
            <a:ext cx="23440" cy="56926"/>
          </a:xfrm>
          <a:custGeom>
            <a:avLst/>
            <a:gdLst>
              <a:gd name="T0" fmla="*/ 2147483647 w 53"/>
              <a:gd name="T1" fmla="*/ 0 h 33"/>
              <a:gd name="T2" fmla="*/ 2147483647 w 53"/>
              <a:gd name="T3" fmla="*/ 2147483647 h 33"/>
              <a:gd name="T4" fmla="*/ 2147483647 w 53"/>
              <a:gd name="T5" fmla="*/ 2147483647 h 33"/>
              <a:gd name="T6" fmla="*/ 2147483647 w 53"/>
              <a:gd name="T7" fmla="*/ 2147483647 h 33"/>
              <a:gd name="T8" fmla="*/ 2147483647 w 53"/>
              <a:gd name="T9" fmla="*/ 2147483647 h 33"/>
              <a:gd name="T10" fmla="*/ 2147483647 w 53"/>
              <a:gd name="T11" fmla="*/ 2147483647 h 33"/>
              <a:gd name="T12" fmla="*/ 2147483647 w 53"/>
              <a:gd name="T13" fmla="*/ 2147483647 h 33"/>
              <a:gd name="T14" fmla="*/ 2147483647 w 53"/>
              <a:gd name="T15" fmla="*/ 2147483647 h 33"/>
              <a:gd name="T16" fmla="*/ 2147483647 w 53"/>
              <a:gd name="T17" fmla="*/ 2147483647 h 33"/>
              <a:gd name="T18" fmla="*/ 2147483647 w 53"/>
              <a:gd name="T19" fmla="*/ 2147483647 h 33"/>
              <a:gd name="T20" fmla="*/ 2147483647 w 53"/>
              <a:gd name="T21" fmla="*/ 2147483647 h 33"/>
              <a:gd name="T22" fmla="*/ 2147483647 w 53"/>
              <a:gd name="T23" fmla="*/ 2147483647 h 33"/>
              <a:gd name="T24" fmla="*/ 2147483647 w 53"/>
              <a:gd name="T25" fmla="*/ 2147483647 h 33"/>
              <a:gd name="T26" fmla="*/ 2147483647 w 53"/>
              <a:gd name="T27" fmla="*/ 2147483647 h 33"/>
              <a:gd name="T28" fmla="*/ 2147483647 w 53"/>
              <a:gd name="T29" fmla="*/ 2147483647 h 33"/>
              <a:gd name="T30" fmla="*/ 2147483647 w 53"/>
              <a:gd name="T31" fmla="*/ 2147483647 h 33"/>
              <a:gd name="T32" fmla="*/ 0 w 53"/>
              <a:gd name="T33" fmla="*/ 2147483647 h 33"/>
              <a:gd name="T34" fmla="*/ 0 w 53"/>
              <a:gd name="T35" fmla="*/ 2147483647 h 33"/>
              <a:gd name="T36" fmla="*/ 2147483647 w 53"/>
              <a:gd name="T37" fmla="*/ 2147483647 h 33"/>
              <a:gd name="T38" fmla="*/ 2147483647 w 53"/>
              <a:gd name="T39" fmla="*/ 2147483647 h 33"/>
              <a:gd name="T40" fmla="*/ 2147483647 w 53"/>
              <a:gd name="T41" fmla="*/ 2147483647 h 33"/>
              <a:gd name="T42" fmla="*/ 2147483647 w 53"/>
              <a:gd name="T43" fmla="*/ 2147483647 h 33"/>
              <a:gd name="T44" fmla="*/ 2147483647 w 53"/>
              <a:gd name="T45" fmla="*/ 2147483647 h 33"/>
              <a:gd name="T46" fmla="*/ 2147483647 w 53"/>
              <a:gd name="T47" fmla="*/ 2147483647 h 33"/>
              <a:gd name="T48" fmla="*/ 2147483647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33"/>
              <a:gd name="T77" fmla="*/ 53 w 53"/>
              <a:gd name="T78" fmla="*/ 33 h 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629" name="Group 368"/>
          <p:cNvGrpSpPr>
            <a:grpSpLocks/>
          </p:cNvGrpSpPr>
          <p:nvPr>
            <p:custDataLst>
              <p:tags r:id="rId268"/>
            </p:custDataLst>
          </p:nvPr>
        </p:nvGrpSpPr>
        <p:grpSpPr bwMode="auto">
          <a:xfrm>
            <a:off x="6693173" y="3858743"/>
            <a:ext cx="168548" cy="103807"/>
            <a:chOff x="3481" y="2773"/>
            <a:chExt cx="125" cy="65"/>
          </a:xfrm>
        </p:grpSpPr>
        <p:sp>
          <p:nvSpPr>
            <p:cNvPr id="15764" name="Freeform 36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60000 65536"/>
                <a:gd name="T15" fmla="*/ 0 60000 65536"/>
                <a:gd name="T16" fmla="*/ 0 60000 65536"/>
                <a:gd name="T17" fmla="*/ 0 60000 65536"/>
                <a:gd name="T18" fmla="*/ 0 60000 65536"/>
                <a:gd name="T19" fmla="*/ 0 60000 65536"/>
                <a:gd name="T20" fmla="*/ 0 60000 65536"/>
                <a:gd name="T21" fmla="*/ 0 w 13"/>
                <a:gd name="T22" fmla="*/ 0 h 18"/>
                <a:gd name="T23" fmla="*/ 13 w 13"/>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8">
                  <a:moveTo>
                    <a:pt x="13" y="0"/>
                  </a:moveTo>
                  <a:lnTo>
                    <a:pt x="10" y="9"/>
                  </a:lnTo>
                  <a:lnTo>
                    <a:pt x="6" y="18"/>
                  </a:lnTo>
                  <a:lnTo>
                    <a:pt x="5" y="17"/>
                  </a:lnTo>
                  <a:lnTo>
                    <a:pt x="3" y="14"/>
                  </a:lnTo>
                  <a:lnTo>
                    <a:pt x="1" y="10"/>
                  </a:lnTo>
                  <a:lnTo>
                    <a:pt x="0" y="6"/>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5" name="Line 370"/>
            <p:cNvSpPr>
              <a:spLocks noChangeShapeType="1"/>
            </p:cNvSpPr>
            <p:nvPr/>
          </p:nvSpPr>
          <p:spPr bwMode="auto">
            <a:xfrm>
              <a:off x="3583" y="2800"/>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766" name="Freeform 371"/>
            <p:cNvSpPr>
              <a:spLocks/>
            </p:cNvSpPr>
            <p:nvPr/>
          </p:nvSpPr>
          <p:spPr bwMode="auto">
            <a:xfrm>
              <a:off x="3554" y="2819"/>
              <a:ext cx="5" cy="6"/>
            </a:xfrm>
            <a:custGeom>
              <a:avLst/>
              <a:gdLst>
                <a:gd name="T0" fmla="*/ 0 w 14"/>
                <a:gd name="T1" fmla="*/ 0 h 19"/>
                <a:gd name="T2" fmla="*/ 0 w 14"/>
                <a:gd name="T3" fmla="*/ 0 h 19"/>
                <a:gd name="T4" fmla="*/ 0 w 14"/>
                <a:gd name="T5" fmla="*/ 0 h 19"/>
                <a:gd name="T6" fmla="*/ 0 60000 65536"/>
                <a:gd name="T7" fmla="*/ 0 60000 65536"/>
                <a:gd name="T8" fmla="*/ 0 60000 65536"/>
                <a:gd name="T9" fmla="*/ 0 w 14"/>
                <a:gd name="T10" fmla="*/ 0 h 19"/>
                <a:gd name="T11" fmla="*/ 14 w 14"/>
                <a:gd name="T12" fmla="*/ 19 h 19"/>
              </a:gdLst>
              <a:ahLst/>
              <a:cxnLst>
                <a:cxn ang="T6">
                  <a:pos x="T0" y="T1"/>
                </a:cxn>
                <a:cxn ang="T7">
                  <a:pos x="T2" y="T3"/>
                </a:cxn>
                <a:cxn ang="T8">
                  <a:pos x="T4" y="T5"/>
                </a:cxn>
              </a:cxnLst>
              <a:rect l="T9" t="T10" r="T11" b="T12"/>
              <a:pathLst>
                <a:path w="14" h="19">
                  <a:moveTo>
                    <a:pt x="14" y="19"/>
                  </a:moveTo>
                  <a:lnTo>
                    <a:pt x="0" y="0"/>
                  </a:lnTo>
                  <a:lnTo>
                    <a:pt x="14" y="19"/>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7" name="Freeform 372"/>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60000 65536"/>
                <a:gd name="T11" fmla="*/ 0 60000 65536"/>
                <a:gd name="T12" fmla="*/ 0 60000 65536"/>
                <a:gd name="T13" fmla="*/ 0 60000 65536"/>
                <a:gd name="T14" fmla="*/ 0 60000 65536"/>
                <a:gd name="T15" fmla="*/ 0 w 7"/>
                <a:gd name="T16" fmla="*/ 0 h 18"/>
                <a:gd name="T17" fmla="*/ 7 w 7"/>
                <a:gd name="T18" fmla="*/ 18 h 18"/>
              </a:gdLst>
              <a:ahLst/>
              <a:cxnLst>
                <a:cxn ang="T10">
                  <a:pos x="T0" y="T1"/>
                </a:cxn>
                <a:cxn ang="T11">
                  <a:pos x="T2" y="T3"/>
                </a:cxn>
                <a:cxn ang="T12">
                  <a:pos x="T4" y="T5"/>
                </a:cxn>
                <a:cxn ang="T13">
                  <a:pos x="T6" y="T7"/>
                </a:cxn>
                <a:cxn ang="T14">
                  <a:pos x="T8" y="T9"/>
                </a:cxn>
              </a:cxnLst>
              <a:rect l="T15" t="T16" r="T17" b="T18"/>
              <a:pathLst>
                <a:path w="7" h="18">
                  <a:moveTo>
                    <a:pt x="0" y="6"/>
                  </a:moveTo>
                  <a:lnTo>
                    <a:pt x="7" y="18"/>
                  </a:lnTo>
                  <a:lnTo>
                    <a:pt x="0" y="18"/>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8" name="Freeform 373"/>
            <p:cNvSpPr>
              <a:spLocks/>
            </p:cNvSpPr>
            <p:nvPr/>
          </p:nvSpPr>
          <p:spPr bwMode="auto">
            <a:xfrm>
              <a:off x="3599" y="2773"/>
              <a:ext cx="7" cy="4"/>
            </a:xfrm>
            <a:custGeom>
              <a:avLst/>
              <a:gdLst>
                <a:gd name="T0" fmla="*/ 0 w 20"/>
                <a:gd name="T1" fmla="*/ 0 h 12"/>
                <a:gd name="T2" fmla="*/ 0 w 20"/>
                <a:gd name="T3" fmla="*/ 0 h 12"/>
                <a:gd name="T4" fmla="*/ 0 w 20"/>
                <a:gd name="T5" fmla="*/ 0 h 12"/>
                <a:gd name="T6" fmla="*/ 0 w 20"/>
                <a:gd name="T7" fmla="*/ 0 h 12"/>
                <a:gd name="T8" fmla="*/ 0 w 20"/>
                <a:gd name="T9" fmla="*/ 0 h 12"/>
                <a:gd name="T10" fmla="*/ 0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 name="T21" fmla="*/ 0 w 20"/>
                <a:gd name="T22" fmla="*/ 0 h 12"/>
                <a:gd name="T23" fmla="*/ 20 w 2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2">
                  <a:moveTo>
                    <a:pt x="20" y="12"/>
                  </a:moveTo>
                  <a:lnTo>
                    <a:pt x="10" y="9"/>
                  </a:lnTo>
                  <a:lnTo>
                    <a:pt x="0" y="6"/>
                  </a:lnTo>
                  <a:lnTo>
                    <a:pt x="1" y="5"/>
                  </a:lnTo>
                  <a:lnTo>
                    <a:pt x="3" y="3"/>
                  </a:lnTo>
                  <a:lnTo>
                    <a:pt x="8" y="1"/>
                  </a:lnTo>
                  <a:lnTo>
                    <a:pt x="13"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9" name="Line 374"/>
            <p:cNvSpPr>
              <a:spLocks noChangeShapeType="1"/>
            </p:cNvSpPr>
            <p:nvPr/>
          </p:nvSpPr>
          <p:spPr bwMode="auto">
            <a:xfrm>
              <a:off x="3603" y="2773"/>
              <a:ext cx="1"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sz="1266" dirty="0"/>
            </a:p>
          </p:txBody>
        </p:sp>
        <p:sp>
          <p:nvSpPr>
            <p:cNvPr id="15770" name="Freeform 375"/>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0" y="0"/>
                  </a:moveTo>
                  <a:lnTo>
                    <a:pt x="0" y="18"/>
                  </a:lnTo>
                  <a:lnTo>
                    <a:pt x="20" y="18"/>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71" name="Freeform 376"/>
            <p:cNvSpPr>
              <a:spLocks/>
            </p:cNvSpPr>
            <p:nvPr/>
          </p:nvSpPr>
          <p:spPr bwMode="auto">
            <a:xfrm>
              <a:off x="3485" y="2830"/>
              <a:ext cx="3" cy="4"/>
            </a:xfrm>
            <a:custGeom>
              <a:avLst/>
              <a:gdLst>
                <a:gd name="T0" fmla="*/ 0 w 7"/>
                <a:gd name="T1" fmla="*/ 0 h 12"/>
                <a:gd name="T2" fmla="*/ 0 w 7"/>
                <a:gd name="T3" fmla="*/ 0 h 12"/>
                <a:gd name="T4" fmla="*/ 0 w 7"/>
                <a:gd name="T5" fmla="*/ 0 h 12"/>
                <a:gd name="T6" fmla="*/ 0 60000 65536"/>
                <a:gd name="T7" fmla="*/ 0 60000 65536"/>
                <a:gd name="T8" fmla="*/ 0 60000 65536"/>
                <a:gd name="T9" fmla="*/ 0 w 7"/>
                <a:gd name="T10" fmla="*/ 0 h 12"/>
                <a:gd name="T11" fmla="*/ 7 w 7"/>
                <a:gd name="T12" fmla="*/ 12 h 12"/>
              </a:gdLst>
              <a:ahLst/>
              <a:cxnLst>
                <a:cxn ang="T6">
                  <a:pos x="T0" y="T1"/>
                </a:cxn>
                <a:cxn ang="T7">
                  <a:pos x="T2" y="T3"/>
                </a:cxn>
                <a:cxn ang="T8">
                  <a:pos x="T4" y="T5"/>
                </a:cxn>
              </a:cxnLst>
              <a:rect l="T9" t="T10" r="T11" b="T12"/>
              <a:pathLst>
                <a:path w="7" h="12">
                  <a:moveTo>
                    <a:pt x="7" y="12"/>
                  </a:moveTo>
                  <a:lnTo>
                    <a:pt x="4" y="6"/>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72" name="Freeform 377"/>
            <p:cNvSpPr>
              <a:spLocks/>
            </p:cNvSpPr>
            <p:nvPr/>
          </p:nvSpPr>
          <p:spPr bwMode="auto">
            <a:xfrm>
              <a:off x="3481" y="2828"/>
              <a:ext cx="7" cy="6"/>
            </a:xfrm>
            <a:custGeom>
              <a:avLst/>
              <a:gdLst>
                <a:gd name="T0" fmla="*/ 0 w 20"/>
                <a:gd name="T1" fmla="*/ 0 h 18"/>
                <a:gd name="T2" fmla="*/ 0 w 20"/>
                <a:gd name="T3" fmla="*/ 0 h 18"/>
                <a:gd name="T4" fmla="*/ 0 w 20"/>
                <a:gd name="T5" fmla="*/ 0 h 18"/>
                <a:gd name="T6" fmla="*/ 0 w 20"/>
                <a:gd name="T7" fmla="*/ 0 h 18"/>
                <a:gd name="T8" fmla="*/ 0 w 20"/>
                <a:gd name="T9" fmla="*/ 0 h 18"/>
                <a:gd name="T10" fmla="*/ 0 w 20"/>
                <a:gd name="T11" fmla="*/ 0 h 18"/>
                <a:gd name="T12" fmla="*/ 0 60000 65536"/>
                <a:gd name="T13" fmla="*/ 0 60000 65536"/>
                <a:gd name="T14" fmla="*/ 0 60000 65536"/>
                <a:gd name="T15" fmla="*/ 0 60000 65536"/>
                <a:gd name="T16" fmla="*/ 0 60000 65536"/>
                <a:gd name="T17" fmla="*/ 0 60000 65536"/>
                <a:gd name="T18" fmla="*/ 0 w 20"/>
                <a:gd name="T19" fmla="*/ 0 h 18"/>
                <a:gd name="T20" fmla="*/ 20 w 2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0" h="18">
                  <a:moveTo>
                    <a:pt x="0" y="0"/>
                  </a:moveTo>
                  <a:lnTo>
                    <a:pt x="0" y="18"/>
                  </a:lnTo>
                  <a:lnTo>
                    <a:pt x="20" y="18"/>
                  </a:lnTo>
                  <a:lnTo>
                    <a:pt x="17" y="12"/>
                  </a:lnTo>
                  <a:lnTo>
                    <a:pt x="13" y="6"/>
                  </a:lnTo>
                  <a:lnTo>
                    <a:pt x="0"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73" name="Freeform 378"/>
            <p:cNvSpPr>
              <a:spLocks/>
            </p:cNvSpPr>
            <p:nvPr/>
          </p:nvSpPr>
          <p:spPr bwMode="auto">
            <a:xfrm>
              <a:off x="3528" y="2832"/>
              <a:ext cx="2" cy="6"/>
            </a:xfrm>
            <a:custGeom>
              <a:avLst/>
              <a:gdLst>
                <a:gd name="T0" fmla="*/ 0 w 7"/>
                <a:gd name="T1" fmla="*/ 0 h 18"/>
                <a:gd name="T2" fmla="*/ 0 w 7"/>
                <a:gd name="T3" fmla="*/ 0 h 18"/>
                <a:gd name="T4" fmla="*/ 0 w 7"/>
                <a:gd name="T5" fmla="*/ 0 h 18"/>
                <a:gd name="T6" fmla="*/ 0 w 7"/>
                <a:gd name="T7" fmla="*/ 0 h 18"/>
                <a:gd name="T8" fmla="*/ 0 w 7"/>
                <a:gd name="T9" fmla="*/ 0 h 18"/>
                <a:gd name="T10" fmla="*/ 0 w 7"/>
                <a:gd name="T11" fmla="*/ 0 h 18"/>
                <a:gd name="T12" fmla="*/ 0 60000 65536"/>
                <a:gd name="T13" fmla="*/ 0 60000 65536"/>
                <a:gd name="T14" fmla="*/ 0 60000 65536"/>
                <a:gd name="T15" fmla="*/ 0 60000 65536"/>
                <a:gd name="T16" fmla="*/ 0 60000 65536"/>
                <a:gd name="T17" fmla="*/ 0 60000 65536"/>
                <a:gd name="T18" fmla="*/ 0 w 7"/>
                <a:gd name="T19" fmla="*/ 0 h 18"/>
                <a:gd name="T20" fmla="*/ 7 w 7"/>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7" h="18">
                  <a:moveTo>
                    <a:pt x="0" y="6"/>
                  </a:moveTo>
                  <a:lnTo>
                    <a:pt x="7" y="18"/>
                  </a:lnTo>
                  <a:lnTo>
                    <a:pt x="0" y="18"/>
                  </a:lnTo>
                  <a:lnTo>
                    <a:pt x="0" y="0"/>
                  </a:lnTo>
                  <a:lnTo>
                    <a:pt x="7" y="0"/>
                  </a:lnTo>
                  <a:lnTo>
                    <a:pt x="0" y="6"/>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74" name="Freeform 379"/>
            <p:cNvSpPr>
              <a:spLocks/>
            </p:cNvSpPr>
            <p:nvPr/>
          </p:nvSpPr>
          <p:spPr bwMode="auto">
            <a:xfrm>
              <a:off x="3583" y="2798"/>
              <a:ext cx="5" cy="6"/>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w 13"/>
                <a:gd name="T15" fmla="*/ 0 h 18"/>
                <a:gd name="T16" fmla="*/ 0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8"/>
                <a:gd name="T29" fmla="*/ 13 w 13"/>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8">
                  <a:moveTo>
                    <a:pt x="13" y="0"/>
                  </a:moveTo>
                  <a:lnTo>
                    <a:pt x="10" y="9"/>
                  </a:lnTo>
                  <a:lnTo>
                    <a:pt x="6" y="18"/>
                  </a:lnTo>
                  <a:lnTo>
                    <a:pt x="5" y="17"/>
                  </a:lnTo>
                  <a:lnTo>
                    <a:pt x="3" y="14"/>
                  </a:lnTo>
                  <a:lnTo>
                    <a:pt x="1" y="10"/>
                  </a:lnTo>
                  <a:lnTo>
                    <a:pt x="0" y="6"/>
                  </a:lnTo>
                  <a:lnTo>
                    <a:pt x="6" y="6"/>
                  </a:lnTo>
                  <a:lnTo>
                    <a:pt x="13" y="0"/>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630" name="Freeform 380"/>
          <p:cNvSpPr>
            <a:spLocks/>
          </p:cNvSpPr>
          <p:nvPr>
            <p:custDataLst>
              <p:tags r:id="rId269"/>
            </p:custDataLst>
          </p:nvPr>
        </p:nvSpPr>
        <p:spPr bwMode="auto">
          <a:xfrm>
            <a:off x="5821413" y="3850928"/>
            <a:ext cx="319236" cy="379512"/>
          </a:xfrm>
          <a:custGeom>
            <a:avLst/>
            <a:gdLst>
              <a:gd name="T0" fmla="*/ 2147483647 w 736"/>
              <a:gd name="T1" fmla="*/ 2147483647 h 721"/>
              <a:gd name="T2" fmla="*/ 2147483647 w 736"/>
              <a:gd name="T3" fmla="*/ 2147483647 h 721"/>
              <a:gd name="T4" fmla="*/ 2147483647 w 736"/>
              <a:gd name="T5" fmla="*/ 2147483647 h 721"/>
              <a:gd name="T6" fmla="*/ 2147483647 w 736"/>
              <a:gd name="T7" fmla="*/ 2147483647 h 721"/>
              <a:gd name="T8" fmla="*/ 2147483647 w 736"/>
              <a:gd name="T9" fmla="*/ 2147483647 h 721"/>
              <a:gd name="T10" fmla="*/ 2147483647 w 736"/>
              <a:gd name="T11" fmla="*/ 2147483647 h 721"/>
              <a:gd name="T12" fmla="*/ 2147483647 w 736"/>
              <a:gd name="T13" fmla="*/ 2147483647 h 721"/>
              <a:gd name="T14" fmla="*/ 2147483647 w 736"/>
              <a:gd name="T15" fmla="*/ 2147483647 h 721"/>
              <a:gd name="T16" fmla="*/ 2147483647 w 736"/>
              <a:gd name="T17" fmla="*/ 2147483647 h 721"/>
              <a:gd name="T18" fmla="*/ 2147483647 w 736"/>
              <a:gd name="T19" fmla="*/ 2147483647 h 721"/>
              <a:gd name="T20" fmla="*/ 2147483647 w 736"/>
              <a:gd name="T21" fmla="*/ 2147483647 h 721"/>
              <a:gd name="T22" fmla="*/ 2147483647 w 736"/>
              <a:gd name="T23" fmla="*/ 2147483647 h 721"/>
              <a:gd name="T24" fmla="*/ 2147483647 w 736"/>
              <a:gd name="T25" fmla="*/ 2147483647 h 721"/>
              <a:gd name="T26" fmla="*/ 2147483647 w 736"/>
              <a:gd name="T27" fmla="*/ 2147483647 h 721"/>
              <a:gd name="T28" fmla="*/ 2147483647 w 736"/>
              <a:gd name="T29" fmla="*/ 2147483647 h 721"/>
              <a:gd name="T30" fmla="*/ 2147483647 w 736"/>
              <a:gd name="T31" fmla="*/ 2147483647 h 721"/>
              <a:gd name="T32" fmla="*/ 2147483647 w 736"/>
              <a:gd name="T33" fmla="*/ 2147483647 h 721"/>
              <a:gd name="T34" fmla="*/ 2147483647 w 736"/>
              <a:gd name="T35" fmla="*/ 2147483647 h 721"/>
              <a:gd name="T36" fmla="*/ 2147483647 w 736"/>
              <a:gd name="T37" fmla="*/ 2147483647 h 721"/>
              <a:gd name="T38" fmla="*/ 2147483647 w 736"/>
              <a:gd name="T39" fmla="*/ 2147483647 h 721"/>
              <a:gd name="T40" fmla="*/ 2147483647 w 736"/>
              <a:gd name="T41" fmla="*/ 2147483647 h 721"/>
              <a:gd name="T42" fmla="*/ 2147483647 w 736"/>
              <a:gd name="T43" fmla="*/ 2147483647 h 721"/>
              <a:gd name="T44" fmla="*/ 2147483647 w 736"/>
              <a:gd name="T45" fmla="*/ 2147483647 h 721"/>
              <a:gd name="T46" fmla="*/ 2147483647 w 736"/>
              <a:gd name="T47" fmla="*/ 2147483647 h 721"/>
              <a:gd name="T48" fmla="*/ 2147483647 w 736"/>
              <a:gd name="T49" fmla="*/ 2147483647 h 721"/>
              <a:gd name="T50" fmla="*/ 2147483647 w 736"/>
              <a:gd name="T51" fmla="*/ 2147483647 h 721"/>
              <a:gd name="T52" fmla="*/ 2147483647 w 736"/>
              <a:gd name="T53" fmla="*/ 2147483647 h 721"/>
              <a:gd name="T54" fmla="*/ 2147483647 w 736"/>
              <a:gd name="T55" fmla="*/ 2147483647 h 721"/>
              <a:gd name="T56" fmla="*/ 2147483647 w 736"/>
              <a:gd name="T57" fmla="*/ 2147483647 h 721"/>
              <a:gd name="T58" fmla="*/ 2147483647 w 736"/>
              <a:gd name="T59" fmla="*/ 2147483647 h 721"/>
              <a:gd name="T60" fmla="*/ 2147483647 w 736"/>
              <a:gd name="T61" fmla="*/ 2147483647 h 721"/>
              <a:gd name="T62" fmla="*/ 2147483647 w 736"/>
              <a:gd name="T63" fmla="*/ 2147483647 h 721"/>
              <a:gd name="T64" fmla="*/ 2147483647 w 736"/>
              <a:gd name="T65" fmla="*/ 2147483647 h 721"/>
              <a:gd name="T66" fmla="*/ 2147483647 w 736"/>
              <a:gd name="T67" fmla="*/ 0 h 721"/>
              <a:gd name="T68" fmla="*/ 2147483647 w 736"/>
              <a:gd name="T69" fmla="*/ 2147483647 h 721"/>
              <a:gd name="T70" fmla="*/ 2147483647 w 736"/>
              <a:gd name="T71" fmla="*/ 2147483647 h 721"/>
              <a:gd name="T72" fmla="*/ 2147483647 w 736"/>
              <a:gd name="T73" fmla="*/ 2147483647 h 721"/>
              <a:gd name="T74" fmla="*/ 2147483647 w 736"/>
              <a:gd name="T75" fmla="*/ 2147483647 h 721"/>
              <a:gd name="T76" fmla="*/ 2147483647 w 736"/>
              <a:gd name="T77" fmla="*/ 2147483647 h 721"/>
              <a:gd name="T78" fmla="*/ 2147483647 w 736"/>
              <a:gd name="T79" fmla="*/ 2147483647 h 721"/>
              <a:gd name="T80" fmla="*/ 2147483647 w 736"/>
              <a:gd name="T81" fmla="*/ 2147483647 h 721"/>
              <a:gd name="T82" fmla="*/ 2147483647 w 736"/>
              <a:gd name="T83" fmla="*/ 2147483647 h 721"/>
              <a:gd name="T84" fmla="*/ 2147483647 w 736"/>
              <a:gd name="T85" fmla="*/ 2147483647 h 721"/>
              <a:gd name="T86" fmla="*/ 2147483647 w 736"/>
              <a:gd name="T87" fmla="*/ 2147483647 h 721"/>
              <a:gd name="T88" fmla="*/ 2147483647 w 736"/>
              <a:gd name="T89" fmla="*/ 2147483647 h 721"/>
              <a:gd name="T90" fmla="*/ 2147483647 w 736"/>
              <a:gd name="T91" fmla="*/ 2147483647 h 721"/>
              <a:gd name="T92" fmla="*/ 2147483647 w 736"/>
              <a:gd name="T93" fmla="*/ 2147483647 h 721"/>
              <a:gd name="T94" fmla="*/ 2147483647 w 736"/>
              <a:gd name="T95" fmla="*/ 2147483647 h 721"/>
              <a:gd name="T96" fmla="*/ 2147483647 w 736"/>
              <a:gd name="T97" fmla="*/ 21474836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36"/>
              <a:gd name="T148" fmla="*/ 0 h 721"/>
              <a:gd name="T149" fmla="*/ 736 w 736"/>
              <a:gd name="T150" fmla="*/ 721 h 72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31" name="Freeform 381"/>
          <p:cNvSpPr>
            <a:spLocks/>
          </p:cNvSpPr>
          <p:nvPr>
            <p:custDataLst>
              <p:tags r:id="rId270"/>
            </p:custDataLst>
          </p:nvPr>
        </p:nvSpPr>
        <p:spPr bwMode="auto">
          <a:xfrm>
            <a:off x="5832575" y="3824139"/>
            <a:ext cx="15627" cy="60275"/>
          </a:xfrm>
          <a:custGeom>
            <a:avLst/>
            <a:gdLst>
              <a:gd name="T0" fmla="*/ 0 w 39"/>
              <a:gd name="T1" fmla="*/ 2147483647 h 31"/>
              <a:gd name="T2" fmla="*/ 2147483647 w 39"/>
              <a:gd name="T3" fmla="*/ 2147483647 h 31"/>
              <a:gd name="T4" fmla="*/ 2147483647 w 39"/>
              <a:gd name="T5" fmla="*/ 2147483647 h 31"/>
              <a:gd name="T6" fmla="*/ 2147483647 w 39"/>
              <a:gd name="T7" fmla="*/ 2147483647 h 31"/>
              <a:gd name="T8" fmla="*/ 2147483647 w 39"/>
              <a:gd name="T9" fmla="*/ 2147483647 h 31"/>
              <a:gd name="T10" fmla="*/ 2147483647 w 39"/>
              <a:gd name="T11" fmla="*/ 2147483647 h 31"/>
              <a:gd name="T12" fmla="*/ 2147483647 w 39"/>
              <a:gd name="T13" fmla="*/ 2147483647 h 31"/>
              <a:gd name="T14" fmla="*/ 2147483647 w 39"/>
              <a:gd name="T15" fmla="*/ 0 h 31"/>
              <a:gd name="T16" fmla="*/ 2147483647 w 39"/>
              <a:gd name="T17" fmla="*/ 0 h 31"/>
              <a:gd name="T18" fmla="*/ 2147483647 w 39"/>
              <a:gd name="T19" fmla="*/ 0 h 31"/>
              <a:gd name="T20" fmla="*/ 2147483647 w 39"/>
              <a:gd name="T21" fmla="*/ 0 h 31"/>
              <a:gd name="T22" fmla="*/ 0 w 39"/>
              <a:gd name="T23" fmla="*/ 0 h 31"/>
              <a:gd name="T24" fmla="*/ 0 w 39"/>
              <a:gd name="T25" fmla="*/ 2147483647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
              <a:gd name="T40" fmla="*/ 0 h 31"/>
              <a:gd name="T41" fmla="*/ 39 w 39"/>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32" name="Freeform 382"/>
          <p:cNvSpPr>
            <a:spLocks/>
          </p:cNvSpPr>
          <p:nvPr>
            <p:custDataLst>
              <p:tags r:id="rId271"/>
            </p:custDataLst>
          </p:nvPr>
        </p:nvSpPr>
        <p:spPr bwMode="auto">
          <a:xfrm>
            <a:off x="5934150" y="4367735"/>
            <a:ext cx="396255" cy="398487"/>
          </a:xfrm>
          <a:custGeom>
            <a:avLst/>
            <a:gdLst>
              <a:gd name="T0" fmla="*/ 2147483647 w 903"/>
              <a:gd name="T1" fmla="*/ 2147483647 h 759"/>
              <a:gd name="T2" fmla="*/ 2147483647 w 903"/>
              <a:gd name="T3" fmla="*/ 2147483647 h 759"/>
              <a:gd name="T4" fmla="*/ 2147483647 w 903"/>
              <a:gd name="T5" fmla="*/ 2147483647 h 759"/>
              <a:gd name="T6" fmla="*/ 2147483647 w 903"/>
              <a:gd name="T7" fmla="*/ 2147483647 h 759"/>
              <a:gd name="T8" fmla="*/ 2147483647 w 903"/>
              <a:gd name="T9" fmla="*/ 2147483647 h 759"/>
              <a:gd name="T10" fmla="*/ 2147483647 w 903"/>
              <a:gd name="T11" fmla="*/ 2147483647 h 759"/>
              <a:gd name="T12" fmla="*/ 2147483647 w 903"/>
              <a:gd name="T13" fmla="*/ 2147483647 h 759"/>
              <a:gd name="T14" fmla="*/ 2147483647 w 903"/>
              <a:gd name="T15" fmla="*/ 2147483647 h 759"/>
              <a:gd name="T16" fmla="*/ 2147483647 w 903"/>
              <a:gd name="T17" fmla="*/ 2147483647 h 759"/>
              <a:gd name="T18" fmla="*/ 2147483647 w 903"/>
              <a:gd name="T19" fmla="*/ 2147483647 h 759"/>
              <a:gd name="T20" fmla="*/ 2147483647 w 903"/>
              <a:gd name="T21" fmla="*/ 2147483647 h 759"/>
              <a:gd name="T22" fmla="*/ 2147483647 w 903"/>
              <a:gd name="T23" fmla="*/ 2147483647 h 759"/>
              <a:gd name="T24" fmla="*/ 2147483647 w 903"/>
              <a:gd name="T25" fmla="*/ 2147483647 h 759"/>
              <a:gd name="T26" fmla="*/ 2147483647 w 903"/>
              <a:gd name="T27" fmla="*/ 2147483647 h 759"/>
              <a:gd name="T28" fmla="*/ 2147483647 w 903"/>
              <a:gd name="T29" fmla="*/ 2147483647 h 759"/>
              <a:gd name="T30" fmla="*/ 2147483647 w 903"/>
              <a:gd name="T31" fmla="*/ 2147483647 h 759"/>
              <a:gd name="T32" fmla="*/ 2147483647 w 903"/>
              <a:gd name="T33" fmla="*/ 2147483647 h 759"/>
              <a:gd name="T34" fmla="*/ 2147483647 w 903"/>
              <a:gd name="T35" fmla="*/ 2147483647 h 759"/>
              <a:gd name="T36" fmla="*/ 2147483647 w 903"/>
              <a:gd name="T37" fmla="*/ 2147483647 h 759"/>
              <a:gd name="T38" fmla="*/ 2147483647 w 903"/>
              <a:gd name="T39" fmla="*/ 2147483647 h 759"/>
              <a:gd name="T40" fmla="*/ 2147483647 w 903"/>
              <a:gd name="T41" fmla="*/ 2147483647 h 759"/>
              <a:gd name="T42" fmla="*/ 2147483647 w 903"/>
              <a:gd name="T43" fmla="*/ 2147483647 h 759"/>
              <a:gd name="T44" fmla="*/ 2147483647 w 903"/>
              <a:gd name="T45" fmla="*/ 2147483647 h 759"/>
              <a:gd name="T46" fmla="*/ 2147483647 w 903"/>
              <a:gd name="T47" fmla="*/ 2147483647 h 759"/>
              <a:gd name="T48" fmla="*/ 2147483647 w 903"/>
              <a:gd name="T49" fmla="*/ 2147483647 h 759"/>
              <a:gd name="T50" fmla="*/ 2147483647 w 903"/>
              <a:gd name="T51" fmla="*/ 2147483647 h 759"/>
              <a:gd name="T52" fmla="*/ 2147483647 w 903"/>
              <a:gd name="T53" fmla="*/ 2147483647 h 759"/>
              <a:gd name="T54" fmla="*/ 0 w 903"/>
              <a:gd name="T55" fmla="*/ 2147483647 h 759"/>
              <a:gd name="T56" fmla="*/ 2147483647 w 903"/>
              <a:gd name="T57" fmla="*/ 2147483647 h 759"/>
              <a:gd name="T58" fmla="*/ 2147483647 w 903"/>
              <a:gd name="T59" fmla="*/ 2147483647 h 759"/>
              <a:gd name="T60" fmla="*/ 2147483647 w 903"/>
              <a:gd name="T61" fmla="*/ 2147483647 h 759"/>
              <a:gd name="T62" fmla="*/ 2147483647 w 903"/>
              <a:gd name="T63" fmla="*/ 2147483647 h 759"/>
              <a:gd name="T64" fmla="*/ 2147483647 w 903"/>
              <a:gd name="T65" fmla="*/ 2147483647 h 759"/>
              <a:gd name="T66" fmla="*/ 2147483647 w 903"/>
              <a:gd name="T67" fmla="*/ 2147483647 h 759"/>
              <a:gd name="T68" fmla="*/ 2147483647 w 903"/>
              <a:gd name="T69" fmla="*/ 2147483647 h 759"/>
              <a:gd name="T70" fmla="*/ 2147483647 w 903"/>
              <a:gd name="T71" fmla="*/ 2147483647 h 759"/>
              <a:gd name="T72" fmla="*/ 2147483647 w 903"/>
              <a:gd name="T73" fmla="*/ 2147483647 h 759"/>
              <a:gd name="T74" fmla="*/ 2147483647 w 903"/>
              <a:gd name="T75" fmla="*/ 2147483647 h 759"/>
              <a:gd name="T76" fmla="*/ 2147483647 w 903"/>
              <a:gd name="T77" fmla="*/ 2147483647 h 759"/>
              <a:gd name="T78" fmla="*/ 2147483647 w 903"/>
              <a:gd name="T79" fmla="*/ 2147483647 h 759"/>
              <a:gd name="T80" fmla="*/ 2147483647 w 903"/>
              <a:gd name="T81" fmla="*/ 2147483647 h 759"/>
              <a:gd name="T82" fmla="*/ 2147483647 w 903"/>
              <a:gd name="T83" fmla="*/ 2147483647 h 759"/>
              <a:gd name="T84" fmla="*/ 2147483647 w 903"/>
              <a:gd name="T85" fmla="*/ 2147483647 h 759"/>
              <a:gd name="T86" fmla="*/ 2147483647 w 903"/>
              <a:gd name="T87" fmla="*/ 2147483647 h 759"/>
              <a:gd name="T88" fmla="*/ 2147483647 w 903"/>
              <a:gd name="T89" fmla="*/ 2147483647 h 759"/>
              <a:gd name="T90" fmla="*/ 2147483647 w 903"/>
              <a:gd name="T91" fmla="*/ 2147483647 h 759"/>
              <a:gd name="T92" fmla="*/ 2147483647 w 903"/>
              <a:gd name="T93" fmla="*/ 2147483647 h 759"/>
              <a:gd name="T94" fmla="*/ 2147483647 w 903"/>
              <a:gd name="T95" fmla="*/ 2147483647 h 759"/>
              <a:gd name="T96" fmla="*/ 2147483647 w 903"/>
              <a:gd name="T97" fmla="*/ 2147483647 h 759"/>
              <a:gd name="T98" fmla="*/ 2147483647 w 903"/>
              <a:gd name="T99" fmla="*/ 2147483647 h 759"/>
              <a:gd name="T100" fmla="*/ 2147483647 w 903"/>
              <a:gd name="T101" fmla="*/ 2147483647 h 759"/>
              <a:gd name="T102" fmla="*/ 2147483647 w 903"/>
              <a:gd name="T103" fmla="*/ 2147483647 h 759"/>
              <a:gd name="T104" fmla="*/ 2147483647 w 903"/>
              <a:gd name="T105" fmla="*/ 2147483647 h 759"/>
              <a:gd name="T106" fmla="*/ 2147483647 w 903"/>
              <a:gd name="T107" fmla="*/ 2147483647 h 759"/>
              <a:gd name="T108" fmla="*/ 2147483647 w 903"/>
              <a:gd name="T109" fmla="*/ 2147483647 h 759"/>
              <a:gd name="T110" fmla="*/ 2147483647 w 903"/>
              <a:gd name="T111" fmla="*/ 2147483647 h 759"/>
              <a:gd name="T112" fmla="*/ 2147483647 w 903"/>
              <a:gd name="T113" fmla="*/ 2147483647 h 759"/>
              <a:gd name="T114" fmla="*/ 2147483647 w 903"/>
              <a:gd name="T115" fmla="*/ 2147483647 h 759"/>
              <a:gd name="T116" fmla="*/ 2147483647 w 903"/>
              <a:gd name="T117" fmla="*/ 2147483647 h 759"/>
              <a:gd name="T118" fmla="*/ 2147483647 w 903"/>
              <a:gd name="T119" fmla="*/ 2147483647 h 759"/>
              <a:gd name="T120" fmla="*/ 2147483647 w 903"/>
              <a:gd name="T121" fmla="*/ 2147483647 h 759"/>
              <a:gd name="T122" fmla="*/ 2147483647 w 903"/>
              <a:gd name="T123" fmla="*/ 2147483647 h 759"/>
              <a:gd name="T124" fmla="*/ 2147483647 w 903"/>
              <a:gd name="T125" fmla="*/ 2147483647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3"/>
              <a:gd name="T190" fmla="*/ 0 h 759"/>
              <a:gd name="T191" fmla="*/ 903 w 903"/>
              <a:gd name="T192" fmla="*/ 759 h 7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33" name="Freeform 383"/>
          <p:cNvSpPr>
            <a:spLocks/>
          </p:cNvSpPr>
          <p:nvPr>
            <p:custDataLst>
              <p:tags r:id="rId272"/>
            </p:custDataLst>
          </p:nvPr>
        </p:nvSpPr>
        <p:spPr bwMode="auto">
          <a:xfrm>
            <a:off x="6081491" y="2935636"/>
            <a:ext cx="411881" cy="610568"/>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43"/>
              <a:gd name="T157" fmla="*/ 0 h 1172"/>
              <a:gd name="T158" fmla="*/ 943 w 943"/>
              <a:gd name="T159" fmla="*/ 1172 h 11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grpSp>
        <p:nvGrpSpPr>
          <p:cNvPr id="15634" name="Group 384"/>
          <p:cNvGrpSpPr>
            <a:grpSpLocks/>
          </p:cNvGrpSpPr>
          <p:nvPr>
            <p:custDataLst>
              <p:tags r:id="rId273"/>
            </p:custDataLst>
          </p:nvPr>
        </p:nvGrpSpPr>
        <p:grpSpPr bwMode="auto">
          <a:xfrm>
            <a:off x="4865936" y="3136553"/>
            <a:ext cx="80367" cy="82600"/>
            <a:chOff x="2352" y="2343"/>
            <a:chExt cx="65" cy="53"/>
          </a:xfrm>
        </p:grpSpPr>
        <p:sp>
          <p:nvSpPr>
            <p:cNvPr id="15758" name="Freeform 385"/>
            <p:cNvSpPr>
              <a:spLocks/>
            </p:cNvSpPr>
            <p:nvPr/>
          </p:nvSpPr>
          <p:spPr bwMode="auto">
            <a:xfrm>
              <a:off x="2352" y="2343"/>
              <a:ext cx="16" cy="11"/>
            </a:xfrm>
            <a:custGeom>
              <a:avLst/>
              <a:gdLst>
                <a:gd name="T0" fmla="*/ 0 w 51"/>
                <a:gd name="T1" fmla="*/ 0 h 33"/>
                <a:gd name="T2" fmla="*/ 0 w 51"/>
                <a:gd name="T3" fmla="*/ 0 h 33"/>
                <a:gd name="T4" fmla="*/ 0 w 51"/>
                <a:gd name="T5" fmla="*/ 0 h 33"/>
                <a:gd name="T6" fmla="*/ 0 w 51"/>
                <a:gd name="T7" fmla="*/ 0 h 33"/>
                <a:gd name="T8" fmla="*/ 0 w 51"/>
                <a:gd name="T9" fmla="*/ 0 h 33"/>
                <a:gd name="T10" fmla="*/ 0 w 51"/>
                <a:gd name="T11" fmla="*/ 0 h 33"/>
                <a:gd name="T12" fmla="*/ 0 w 51"/>
                <a:gd name="T13" fmla="*/ 0 h 33"/>
                <a:gd name="T14" fmla="*/ 0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33"/>
                <a:gd name="T26" fmla="*/ 51 w 51"/>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33">
                  <a:moveTo>
                    <a:pt x="46" y="0"/>
                  </a:moveTo>
                  <a:lnTo>
                    <a:pt x="0" y="5"/>
                  </a:lnTo>
                  <a:lnTo>
                    <a:pt x="4" y="28"/>
                  </a:lnTo>
                  <a:lnTo>
                    <a:pt x="10" y="33"/>
                  </a:lnTo>
                  <a:lnTo>
                    <a:pt x="35" y="25"/>
                  </a:lnTo>
                  <a:lnTo>
                    <a:pt x="48" y="15"/>
                  </a:lnTo>
                  <a:lnTo>
                    <a:pt x="51" y="8"/>
                  </a:lnTo>
                  <a:lnTo>
                    <a:pt x="46"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59" name="Freeform 386"/>
            <p:cNvSpPr>
              <a:spLocks/>
            </p:cNvSpPr>
            <p:nvPr/>
          </p:nvSpPr>
          <p:spPr bwMode="auto">
            <a:xfrm>
              <a:off x="2372" y="2354"/>
              <a:ext cx="20" cy="7"/>
            </a:xfrm>
            <a:custGeom>
              <a:avLst/>
              <a:gdLst>
                <a:gd name="T0" fmla="*/ 0 w 61"/>
                <a:gd name="T1" fmla="*/ 0 h 20"/>
                <a:gd name="T2" fmla="*/ 0 w 61"/>
                <a:gd name="T3" fmla="*/ 0 h 20"/>
                <a:gd name="T4" fmla="*/ 0 w 61"/>
                <a:gd name="T5" fmla="*/ 0 h 20"/>
                <a:gd name="T6" fmla="*/ 0 w 61"/>
                <a:gd name="T7" fmla="*/ 0 h 20"/>
                <a:gd name="T8" fmla="*/ 0 w 61"/>
                <a:gd name="T9" fmla="*/ 0 h 20"/>
                <a:gd name="T10" fmla="*/ 0 w 61"/>
                <a:gd name="T11" fmla="*/ 0 h 20"/>
                <a:gd name="T12" fmla="*/ 0 w 61"/>
                <a:gd name="T13" fmla="*/ 0 h 20"/>
                <a:gd name="T14" fmla="*/ 0 60000 65536"/>
                <a:gd name="T15" fmla="*/ 0 60000 65536"/>
                <a:gd name="T16" fmla="*/ 0 60000 65536"/>
                <a:gd name="T17" fmla="*/ 0 60000 65536"/>
                <a:gd name="T18" fmla="*/ 0 60000 65536"/>
                <a:gd name="T19" fmla="*/ 0 60000 65536"/>
                <a:gd name="T20" fmla="*/ 0 60000 65536"/>
                <a:gd name="T21" fmla="*/ 0 w 61"/>
                <a:gd name="T22" fmla="*/ 0 h 20"/>
                <a:gd name="T23" fmla="*/ 61 w 61"/>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20">
                  <a:moveTo>
                    <a:pt x="61" y="6"/>
                  </a:moveTo>
                  <a:lnTo>
                    <a:pt x="53" y="2"/>
                  </a:lnTo>
                  <a:lnTo>
                    <a:pt x="0" y="0"/>
                  </a:lnTo>
                  <a:lnTo>
                    <a:pt x="2" y="14"/>
                  </a:lnTo>
                  <a:lnTo>
                    <a:pt x="7" y="20"/>
                  </a:lnTo>
                  <a:lnTo>
                    <a:pt x="18" y="13"/>
                  </a:lnTo>
                  <a:lnTo>
                    <a:pt x="61" y="6"/>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0" name="Freeform 387"/>
            <p:cNvSpPr>
              <a:spLocks/>
            </p:cNvSpPr>
            <p:nvPr/>
          </p:nvSpPr>
          <p:spPr bwMode="auto">
            <a:xfrm>
              <a:off x="2407" y="2346"/>
              <a:ext cx="5" cy="12"/>
            </a:xfrm>
            <a:custGeom>
              <a:avLst/>
              <a:gdLst>
                <a:gd name="T0" fmla="*/ 0 w 15"/>
                <a:gd name="T1" fmla="*/ 0 h 36"/>
                <a:gd name="T2" fmla="*/ 0 w 15"/>
                <a:gd name="T3" fmla="*/ 0 h 36"/>
                <a:gd name="T4" fmla="*/ 0 w 15"/>
                <a:gd name="T5" fmla="*/ 0 h 36"/>
                <a:gd name="T6" fmla="*/ 0 w 15"/>
                <a:gd name="T7" fmla="*/ 0 h 36"/>
                <a:gd name="T8" fmla="*/ 0 w 15"/>
                <a:gd name="T9" fmla="*/ 0 h 36"/>
                <a:gd name="T10" fmla="*/ 0 w 15"/>
                <a:gd name="T11" fmla="*/ 0 h 36"/>
                <a:gd name="T12" fmla="*/ 0 60000 65536"/>
                <a:gd name="T13" fmla="*/ 0 60000 65536"/>
                <a:gd name="T14" fmla="*/ 0 60000 65536"/>
                <a:gd name="T15" fmla="*/ 0 60000 65536"/>
                <a:gd name="T16" fmla="*/ 0 60000 65536"/>
                <a:gd name="T17" fmla="*/ 0 60000 65536"/>
                <a:gd name="T18" fmla="*/ 0 w 15"/>
                <a:gd name="T19" fmla="*/ 0 h 36"/>
                <a:gd name="T20" fmla="*/ 15 w 15"/>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15" h="36">
                  <a:moveTo>
                    <a:pt x="2" y="0"/>
                  </a:moveTo>
                  <a:lnTo>
                    <a:pt x="0" y="20"/>
                  </a:lnTo>
                  <a:lnTo>
                    <a:pt x="0" y="36"/>
                  </a:lnTo>
                  <a:lnTo>
                    <a:pt x="11" y="35"/>
                  </a:lnTo>
                  <a:lnTo>
                    <a:pt x="15" y="14"/>
                  </a:lnTo>
                  <a:lnTo>
                    <a:pt x="2"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1" name="Freeform 388"/>
            <p:cNvSpPr>
              <a:spLocks/>
            </p:cNvSpPr>
            <p:nvPr/>
          </p:nvSpPr>
          <p:spPr bwMode="auto">
            <a:xfrm>
              <a:off x="2406" y="2361"/>
              <a:ext cx="11" cy="11"/>
            </a:xfrm>
            <a:custGeom>
              <a:avLst/>
              <a:gdLst>
                <a:gd name="T0" fmla="*/ 0 w 37"/>
                <a:gd name="T1" fmla="*/ 0 h 33"/>
                <a:gd name="T2" fmla="*/ 0 w 37"/>
                <a:gd name="T3" fmla="*/ 0 h 33"/>
                <a:gd name="T4" fmla="*/ 0 w 37"/>
                <a:gd name="T5" fmla="*/ 0 h 33"/>
                <a:gd name="T6" fmla="*/ 0 w 37"/>
                <a:gd name="T7" fmla="*/ 0 h 33"/>
                <a:gd name="T8" fmla="*/ 0 w 37"/>
                <a:gd name="T9" fmla="*/ 0 h 33"/>
                <a:gd name="T10" fmla="*/ 0 w 37"/>
                <a:gd name="T11" fmla="*/ 0 h 33"/>
                <a:gd name="T12" fmla="*/ 0 w 37"/>
                <a:gd name="T13" fmla="*/ 0 h 33"/>
                <a:gd name="T14" fmla="*/ 0 w 37"/>
                <a:gd name="T15" fmla="*/ 0 h 33"/>
                <a:gd name="T16" fmla="*/ 0 w 3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33"/>
                <a:gd name="T29" fmla="*/ 37 w 37"/>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33">
                  <a:moveTo>
                    <a:pt x="4" y="4"/>
                  </a:moveTo>
                  <a:lnTo>
                    <a:pt x="22" y="0"/>
                  </a:lnTo>
                  <a:lnTo>
                    <a:pt x="35" y="6"/>
                  </a:lnTo>
                  <a:lnTo>
                    <a:pt x="37" y="22"/>
                  </a:lnTo>
                  <a:lnTo>
                    <a:pt x="24" y="33"/>
                  </a:lnTo>
                  <a:lnTo>
                    <a:pt x="11" y="33"/>
                  </a:lnTo>
                  <a:lnTo>
                    <a:pt x="2" y="24"/>
                  </a:lnTo>
                  <a:lnTo>
                    <a:pt x="0" y="16"/>
                  </a:lnTo>
                  <a:lnTo>
                    <a:pt x="4" y="4"/>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2" name="Freeform 389"/>
            <p:cNvSpPr>
              <a:spLocks/>
            </p:cNvSpPr>
            <p:nvPr/>
          </p:nvSpPr>
          <p:spPr bwMode="auto">
            <a:xfrm>
              <a:off x="2388" y="2378"/>
              <a:ext cx="16" cy="18"/>
            </a:xfrm>
            <a:custGeom>
              <a:avLst/>
              <a:gdLst>
                <a:gd name="T0" fmla="*/ 0 w 49"/>
                <a:gd name="T1" fmla="*/ 0 h 54"/>
                <a:gd name="T2" fmla="*/ 0 w 49"/>
                <a:gd name="T3" fmla="*/ 0 h 54"/>
                <a:gd name="T4" fmla="*/ 0 w 49"/>
                <a:gd name="T5" fmla="*/ 0 h 54"/>
                <a:gd name="T6" fmla="*/ 0 w 49"/>
                <a:gd name="T7" fmla="*/ 0 h 54"/>
                <a:gd name="T8" fmla="*/ 0 w 49"/>
                <a:gd name="T9" fmla="*/ 0 h 54"/>
                <a:gd name="T10" fmla="*/ 0 w 49"/>
                <a:gd name="T11" fmla="*/ 0 h 54"/>
                <a:gd name="T12" fmla="*/ 0 w 49"/>
                <a:gd name="T13" fmla="*/ 0 h 54"/>
                <a:gd name="T14" fmla="*/ 0 w 49"/>
                <a:gd name="T15" fmla="*/ 0 h 54"/>
                <a:gd name="T16" fmla="*/ 0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54"/>
                <a:gd name="T29" fmla="*/ 49 w 49"/>
                <a:gd name="T30" fmla="*/ 54 h 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54">
                  <a:moveTo>
                    <a:pt x="2" y="0"/>
                  </a:moveTo>
                  <a:lnTo>
                    <a:pt x="0" y="0"/>
                  </a:lnTo>
                  <a:lnTo>
                    <a:pt x="2" y="50"/>
                  </a:lnTo>
                  <a:lnTo>
                    <a:pt x="18" y="54"/>
                  </a:lnTo>
                  <a:lnTo>
                    <a:pt x="44" y="45"/>
                  </a:lnTo>
                  <a:lnTo>
                    <a:pt x="49" y="31"/>
                  </a:lnTo>
                  <a:lnTo>
                    <a:pt x="40" y="21"/>
                  </a:lnTo>
                  <a:lnTo>
                    <a:pt x="19" y="8"/>
                  </a:lnTo>
                  <a:lnTo>
                    <a:pt x="2" y="0"/>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63" name="Freeform 390"/>
            <p:cNvSpPr>
              <a:spLocks/>
            </p:cNvSpPr>
            <p:nvPr/>
          </p:nvSpPr>
          <p:spPr bwMode="auto">
            <a:xfrm>
              <a:off x="2374" y="2388"/>
              <a:ext cx="9" cy="7"/>
            </a:xfrm>
            <a:custGeom>
              <a:avLst/>
              <a:gdLst>
                <a:gd name="T0" fmla="*/ 0 w 26"/>
                <a:gd name="T1" fmla="*/ 0 h 22"/>
                <a:gd name="T2" fmla="*/ 0 w 26"/>
                <a:gd name="T3" fmla="*/ 0 h 22"/>
                <a:gd name="T4" fmla="*/ 0 w 26"/>
                <a:gd name="T5" fmla="*/ 0 h 22"/>
                <a:gd name="T6" fmla="*/ 0 w 26"/>
                <a:gd name="T7" fmla="*/ 0 h 22"/>
                <a:gd name="T8" fmla="*/ 0 w 26"/>
                <a:gd name="T9" fmla="*/ 0 h 22"/>
                <a:gd name="T10" fmla="*/ 0 w 26"/>
                <a:gd name="T11" fmla="*/ 0 h 22"/>
                <a:gd name="T12" fmla="*/ 0 w 26"/>
                <a:gd name="T13" fmla="*/ 0 h 22"/>
                <a:gd name="T14" fmla="*/ 0 60000 65536"/>
                <a:gd name="T15" fmla="*/ 0 60000 65536"/>
                <a:gd name="T16" fmla="*/ 0 60000 65536"/>
                <a:gd name="T17" fmla="*/ 0 60000 65536"/>
                <a:gd name="T18" fmla="*/ 0 60000 65536"/>
                <a:gd name="T19" fmla="*/ 0 60000 65536"/>
                <a:gd name="T20" fmla="*/ 0 60000 65536"/>
                <a:gd name="T21" fmla="*/ 0 w 26"/>
                <a:gd name="T22" fmla="*/ 0 h 22"/>
                <a:gd name="T23" fmla="*/ 26 w 26"/>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22">
                  <a:moveTo>
                    <a:pt x="18" y="0"/>
                  </a:moveTo>
                  <a:lnTo>
                    <a:pt x="3" y="2"/>
                  </a:lnTo>
                  <a:lnTo>
                    <a:pt x="0" y="15"/>
                  </a:lnTo>
                  <a:lnTo>
                    <a:pt x="6" y="21"/>
                  </a:lnTo>
                  <a:lnTo>
                    <a:pt x="19" y="22"/>
                  </a:lnTo>
                  <a:lnTo>
                    <a:pt x="26" y="11"/>
                  </a:lnTo>
                  <a:lnTo>
                    <a:pt x="18" y="0"/>
                  </a:lnTo>
                </a:path>
              </a:pathLst>
            </a:custGeom>
            <a:solidFill>
              <a:srgbClr val="C0C0C0"/>
            </a:solidFill>
            <a:ln w="9525" cmpd="sng">
              <a:solidFill>
                <a:srgbClr val="FFFFFF"/>
              </a:solidFill>
              <a:prstDash val="solid"/>
              <a:round/>
              <a:headEnd/>
              <a:tailEnd/>
            </a:ln>
          </p:spPr>
          <p:txBody>
            <a:bodyPr/>
            <a:lstStyle/>
            <a:p>
              <a:endParaRPr lang="en-US" sz="1266" dirty="0"/>
            </a:p>
          </p:txBody>
        </p:sp>
      </p:grpSp>
      <p:grpSp>
        <p:nvGrpSpPr>
          <p:cNvPr id="2323" name="Group 391"/>
          <p:cNvGrpSpPr>
            <a:grpSpLocks/>
          </p:cNvGrpSpPr>
          <p:nvPr>
            <p:custDataLst>
              <p:tags r:id="rId274"/>
            </p:custDataLst>
          </p:nvPr>
        </p:nvGrpSpPr>
        <p:grpSpPr bwMode="auto">
          <a:xfrm>
            <a:off x="2711455" y="1196981"/>
            <a:ext cx="1897063" cy="1133475"/>
            <a:chOff x="527" y="1110"/>
            <a:chExt cx="1410" cy="709"/>
          </a:xfrm>
          <a:solidFill>
            <a:schemeClr val="accent4">
              <a:lumMod val="20000"/>
              <a:lumOff val="80000"/>
            </a:schemeClr>
          </a:solidFill>
        </p:grpSpPr>
        <p:sp>
          <p:nvSpPr>
            <p:cNvPr id="2443" name="Freeform 392"/>
            <p:cNvSpPr>
              <a:spLocks/>
            </p:cNvSpPr>
            <p:nvPr/>
          </p:nvSpPr>
          <p:spPr bwMode="auto">
            <a:xfrm>
              <a:off x="1401" y="1427"/>
              <a:ext cx="31" cy="17"/>
            </a:xfrm>
            <a:custGeom>
              <a:avLst/>
              <a:gdLst>
                <a:gd name="T0" fmla="*/ 0 w 98"/>
                <a:gd name="T1" fmla="*/ 4 h 54"/>
                <a:gd name="T2" fmla="*/ 1 w 98"/>
                <a:gd name="T3" fmla="*/ 4 h 54"/>
                <a:gd name="T4" fmla="*/ 1 w 98"/>
                <a:gd name="T5" fmla="*/ 5 h 54"/>
                <a:gd name="T6" fmla="*/ 2 w 98"/>
                <a:gd name="T7" fmla="*/ 5 h 54"/>
                <a:gd name="T8" fmla="*/ 3 w 98"/>
                <a:gd name="T9" fmla="*/ 5 h 54"/>
                <a:gd name="T10" fmla="*/ 4 w 98"/>
                <a:gd name="T11" fmla="*/ 5 h 54"/>
                <a:gd name="T12" fmla="*/ 4 w 98"/>
                <a:gd name="T13" fmla="*/ 5 h 54"/>
                <a:gd name="T14" fmla="*/ 5 w 98"/>
                <a:gd name="T15" fmla="*/ 5 h 54"/>
                <a:gd name="T16" fmla="*/ 6 w 98"/>
                <a:gd name="T17" fmla="*/ 5 h 54"/>
                <a:gd name="T18" fmla="*/ 7 w 98"/>
                <a:gd name="T19" fmla="*/ 4 h 54"/>
                <a:gd name="T20" fmla="*/ 8 w 98"/>
                <a:gd name="T21" fmla="*/ 3 h 54"/>
                <a:gd name="T22" fmla="*/ 9 w 98"/>
                <a:gd name="T23" fmla="*/ 3 h 54"/>
                <a:gd name="T24" fmla="*/ 9 w 98"/>
                <a:gd name="T25" fmla="*/ 2 h 54"/>
                <a:gd name="T26" fmla="*/ 9 w 98"/>
                <a:gd name="T27" fmla="*/ 1 h 54"/>
                <a:gd name="T28" fmla="*/ 10 w 98"/>
                <a:gd name="T29" fmla="*/ 0 h 54"/>
                <a:gd name="T30" fmla="*/ 9 w 98"/>
                <a:gd name="T31" fmla="*/ 0 h 54"/>
                <a:gd name="T32" fmla="*/ 8 w 98"/>
                <a:gd name="T33" fmla="*/ 0 h 54"/>
                <a:gd name="T34" fmla="*/ 8 w 98"/>
                <a:gd name="T35" fmla="*/ 0 h 54"/>
                <a:gd name="T36" fmla="*/ 7 w 98"/>
                <a:gd name="T37" fmla="*/ 0 h 54"/>
                <a:gd name="T38" fmla="*/ 6 w 98"/>
                <a:gd name="T39" fmla="*/ 0 h 54"/>
                <a:gd name="T40" fmla="*/ 5 w 98"/>
                <a:gd name="T41" fmla="*/ 0 h 54"/>
                <a:gd name="T42" fmla="*/ 4 w 98"/>
                <a:gd name="T43" fmla="*/ 1 h 54"/>
                <a:gd name="T44" fmla="*/ 4 w 98"/>
                <a:gd name="T45" fmla="*/ 1 h 54"/>
                <a:gd name="T46" fmla="*/ 2 w 98"/>
                <a:gd name="T47" fmla="*/ 2 h 54"/>
                <a:gd name="T48" fmla="*/ 1 w 98"/>
                <a:gd name="T49" fmla="*/ 3 h 54"/>
                <a:gd name="T50" fmla="*/ 1 w 98"/>
                <a:gd name="T51" fmla="*/ 3 h 54"/>
                <a:gd name="T52" fmla="*/ 0 w 98"/>
                <a:gd name="T53" fmla="*/ 3 h 54"/>
                <a:gd name="T54" fmla="*/ 0 w 98"/>
                <a:gd name="T55" fmla="*/ 4 h 54"/>
                <a:gd name="T56" fmla="*/ 0 w 98"/>
                <a:gd name="T57" fmla="*/ 4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8"/>
                <a:gd name="T88" fmla="*/ 0 h 54"/>
                <a:gd name="T89" fmla="*/ 98 w 98"/>
                <a:gd name="T90" fmla="*/ 54 h 5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4" name="Freeform 393"/>
            <p:cNvSpPr>
              <a:spLocks/>
            </p:cNvSpPr>
            <p:nvPr/>
          </p:nvSpPr>
          <p:spPr bwMode="auto">
            <a:xfrm>
              <a:off x="1387" y="1551"/>
              <a:ext cx="21" cy="8"/>
            </a:xfrm>
            <a:custGeom>
              <a:avLst/>
              <a:gdLst>
                <a:gd name="T0" fmla="*/ 0 w 67"/>
                <a:gd name="T1" fmla="*/ 2 h 28"/>
                <a:gd name="T2" fmla="*/ 1 w 67"/>
                <a:gd name="T3" fmla="*/ 2 h 28"/>
                <a:gd name="T4" fmla="*/ 2 w 67"/>
                <a:gd name="T5" fmla="*/ 2 h 28"/>
                <a:gd name="T6" fmla="*/ 3 w 67"/>
                <a:gd name="T7" fmla="*/ 2 h 28"/>
                <a:gd name="T8" fmla="*/ 4 w 67"/>
                <a:gd name="T9" fmla="*/ 2 h 28"/>
                <a:gd name="T10" fmla="*/ 5 w 67"/>
                <a:gd name="T11" fmla="*/ 1 h 28"/>
                <a:gd name="T12" fmla="*/ 6 w 67"/>
                <a:gd name="T13" fmla="*/ 1 h 28"/>
                <a:gd name="T14" fmla="*/ 6 w 67"/>
                <a:gd name="T15" fmla="*/ 1 h 28"/>
                <a:gd name="T16" fmla="*/ 7 w 67"/>
                <a:gd name="T17" fmla="*/ 0 h 28"/>
                <a:gd name="T18" fmla="*/ 6 w 67"/>
                <a:gd name="T19" fmla="*/ 0 h 28"/>
                <a:gd name="T20" fmla="*/ 4 w 67"/>
                <a:gd name="T21" fmla="*/ 0 h 28"/>
                <a:gd name="T22" fmla="*/ 3 w 67"/>
                <a:gd name="T23" fmla="*/ 0 h 28"/>
                <a:gd name="T24" fmla="*/ 3 w 67"/>
                <a:gd name="T25" fmla="*/ 0 h 28"/>
                <a:gd name="T26" fmla="*/ 2 w 67"/>
                <a:gd name="T27" fmla="*/ 1 h 28"/>
                <a:gd name="T28" fmla="*/ 1 w 67"/>
                <a:gd name="T29" fmla="*/ 1 h 28"/>
                <a:gd name="T30" fmla="*/ 1 w 67"/>
                <a:gd name="T31" fmla="*/ 1 h 28"/>
                <a:gd name="T32" fmla="*/ 0 w 67"/>
                <a:gd name="T33" fmla="*/ 1 h 28"/>
                <a:gd name="T34" fmla="*/ 0 w 67"/>
                <a:gd name="T35" fmla="*/ 2 h 28"/>
                <a:gd name="T36" fmla="*/ 0 w 67"/>
                <a:gd name="T37" fmla="*/ 2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
                <a:gd name="T58" fmla="*/ 0 h 28"/>
                <a:gd name="T59" fmla="*/ 67 w 67"/>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5" name="Freeform 394"/>
            <p:cNvSpPr>
              <a:spLocks/>
            </p:cNvSpPr>
            <p:nvPr/>
          </p:nvSpPr>
          <p:spPr bwMode="auto">
            <a:xfrm>
              <a:off x="1332" y="1608"/>
              <a:ext cx="11" cy="11"/>
            </a:xfrm>
            <a:custGeom>
              <a:avLst/>
              <a:gdLst>
                <a:gd name="T0" fmla="*/ 0 w 32"/>
                <a:gd name="T1" fmla="*/ 2 h 36"/>
                <a:gd name="T2" fmla="*/ 0 w 32"/>
                <a:gd name="T3" fmla="*/ 2 h 36"/>
                <a:gd name="T4" fmla="*/ 0 w 32"/>
                <a:gd name="T5" fmla="*/ 3 h 36"/>
                <a:gd name="T6" fmla="*/ 1 w 32"/>
                <a:gd name="T7" fmla="*/ 3 h 36"/>
                <a:gd name="T8" fmla="*/ 1 w 32"/>
                <a:gd name="T9" fmla="*/ 3 h 36"/>
                <a:gd name="T10" fmla="*/ 1 w 32"/>
                <a:gd name="T11" fmla="*/ 3 h 36"/>
                <a:gd name="T12" fmla="*/ 1 w 32"/>
                <a:gd name="T13" fmla="*/ 3 h 36"/>
                <a:gd name="T14" fmla="*/ 4 w 32"/>
                <a:gd name="T15" fmla="*/ 3 h 36"/>
                <a:gd name="T16" fmla="*/ 4 w 32"/>
                <a:gd name="T17" fmla="*/ 2 h 36"/>
                <a:gd name="T18" fmla="*/ 4 w 32"/>
                <a:gd name="T19" fmla="*/ 1 h 36"/>
                <a:gd name="T20" fmla="*/ 3 w 32"/>
                <a:gd name="T21" fmla="*/ 1 h 36"/>
                <a:gd name="T22" fmla="*/ 3 w 32"/>
                <a:gd name="T23" fmla="*/ 0 h 36"/>
                <a:gd name="T24" fmla="*/ 2 w 32"/>
                <a:gd name="T25" fmla="*/ 0 h 36"/>
                <a:gd name="T26" fmla="*/ 1 w 32"/>
                <a:gd name="T27" fmla="*/ 1 h 36"/>
                <a:gd name="T28" fmla="*/ 1 w 32"/>
                <a:gd name="T29" fmla="*/ 1 h 36"/>
                <a:gd name="T30" fmla="*/ 0 w 32"/>
                <a:gd name="T31" fmla="*/ 1 h 36"/>
                <a:gd name="T32" fmla="*/ 0 w 32"/>
                <a:gd name="T33" fmla="*/ 2 h 36"/>
                <a:gd name="T34" fmla="*/ 0 w 32"/>
                <a:gd name="T35" fmla="*/ 2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6"/>
                <a:gd name="T56" fmla="*/ 32 w 32"/>
                <a:gd name="T57" fmla="*/ 36 h 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6" name="Freeform 395"/>
            <p:cNvSpPr>
              <a:spLocks/>
            </p:cNvSpPr>
            <p:nvPr/>
          </p:nvSpPr>
          <p:spPr bwMode="auto">
            <a:xfrm>
              <a:off x="1279" y="1314"/>
              <a:ext cx="46" cy="17"/>
            </a:xfrm>
            <a:custGeom>
              <a:avLst/>
              <a:gdLst>
                <a:gd name="T0" fmla="*/ 0 w 146"/>
                <a:gd name="T1" fmla="*/ 5 h 52"/>
                <a:gd name="T2" fmla="*/ 1 w 146"/>
                <a:gd name="T3" fmla="*/ 5 h 52"/>
                <a:gd name="T4" fmla="*/ 2 w 146"/>
                <a:gd name="T5" fmla="*/ 5 h 52"/>
                <a:gd name="T6" fmla="*/ 3 w 146"/>
                <a:gd name="T7" fmla="*/ 6 h 52"/>
                <a:gd name="T8" fmla="*/ 4 w 146"/>
                <a:gd name="T9" fmla="*/ 6 h 52"/>
                <a:gd name="T10" fmla="*/ 6 w 146"/>
                <a:gd name="T11" fmla="*/ 6 h 52"/>
                <a:gd name="T12" fmla="*/ 8 w 146"/>
                <a:gd name="T13" fmla="*/ 6 h 52"/>
                <a:gd name="T14" fmla="*/ 12 w 146"/>
                <a:gd name="T15" fmla="*/ 5 h 52"/>
                <a:gd name="T16" fmla="*/ 14 w 146"/>
                <a:gd name="T17" fmla="*/ 5 h 52"/>
                <a:gd name="T18" fmla="*/ 14 w 146"/>
                <a:gd name="T19" fmla="*/ 4 h 52"/>
                <a:gd name="T20" fmla="*/ 14 w 146"/>
                <a:gd name="T21" fmla="*/ 3 h 52"/>
                <a:gd name="T22" fmla="*/ 14 w 146"/>
                <a:gd name="T23" fmla="*/ 3 h 52"/>
                <a:gd name="T24" fmla="*/ 14 w 146"/>
                <a:gd name="T25" fmla="*/ 2 h 52"/>
                <a:gd name="T26" fmla="*/ 13 w 146"/>
                <a:gd name="T27" fmla="*/ 2 h 52"/>
                <a:gd name="T28" fmla="*/ 13 w 146"/>
                <a:gd name="T29" fmla="*/ 1 h 52"/>
                <a:gd name="T30" fmla="*/ 12 w 146"/>
                <a:gd name="T31" fmla="*/ 1 h 52"/>
                <a:gd name="T32" fmla="*/ 12 w 146"/>
                <a:gd name="T33" fmla="*/ 1 h 52"/>
                <a:gd name="T34" fmla="*/ 11 w 146"/>
                <a:gd name="T35" fmla="*/ 0 h 52"/>
                <a:gd name="T36" fmla="*/ 10 w 146"/>
                <a:gd name="T37" fmla="*/ 0 h 52"/>
                <a:gd name="T38" fmla="*/ 9 w 146"/>
                <a:gd name="T39" fmla="*/ 0 h 52"/>
                <a:gd name="T40" fmla="*/ 8 w 146"/>
                <a:gd name="T41" fmla="*/ 0 h 52"/>
                <a:gd name="T42" fmla="*/ 7 w 146"/>
                <a:gd name="T43" fmla="*/ 1 h 52"/>
                <a:gd name="T44" fmla="*/ 5 w 146"/>
                <a:gd name="T45" fmla="*/ 1 h 52"/>
                <a:gd name="T46" fmla="*/ 4 w 146"/>
                <a:gd name="T47" fmla="*/ 2 h 52"/>
                <a:gd name="T48" fmla="*/ 3 w 146"/>
                <a:gd name="T49" fmla="*/ 2 h 52"/>
                <a:gd name="T50" fmla="*/ 2 w 146"/>
                <a:gd name="T51" fmla="*/ 3 h 52"/>
                <a:gd name="T52" fmla="*/ 1 w 146"/>
                <a:gd name="T53" fmla="*/ 3 h 52"/>
                <a:gd name="T54" fmla="*/ 1 w 146"/>
                <a:gd name="T55" fmla="*/ 4 h 52"/>
                <a:gd name="T56" fmla="*/ 0 w 146"/>
                <a:gd name="T57" fmla="*/ 5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52"/>
                <a:gd name="T89" fmla="*/ 146 w 146"/>
                <a:gd name="T90" fmla="*/ 52 h 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7" name="Freeform 396"/>
            <p:cNvSpPr>
              <a:spLocks/>
            </p:cNvSpPr>
            <p:nvPr/>
          </p:nvSpPr>
          <p:spPr bwMode="auto">
            <a:xfrm>
              <a:off x="1261" y="1252"/>
              <a:ext cx="20" cy="10"/>
            </a:xfrm>
            <a:custGeom>
              <a:avLst/>
              <a:gdLst>
                <a:gd name="T0" fmla="*/ 7 w 60"/>
                <a:gd name="T1" fmla="*/ 0 h 31"/>
                <a:gd name="T2" fmla="*/ 5 w 60"/>
                <a:gd name="T3" fmla="*/ 0 h 31"/>
                <a:gd name="T4" fmla="*/ 4 w 60"/>
                <a:gd name="T5" fmla="*/ 0 h 31"/>
                <a:gd name="T6" fmla="*/ 3 w 60"/>
                <a:gd name="T7" fmla="*/ 0 h 31"/>
                <a:gd name="T8" fmla="*/ 3 w 60"/>
                <a:gd name="T9" fmla="*/ 0 h 31"/>
                <a:gd name="T10" fmla="*/ 2 w 60"/>
                <a:gd name="T11" fmla="*/ 0 h 31"/>
                <a:gd name="T12" fmla="*/ 1 w 60"/>
                <a:gd name="T13" fmla="*/ 0 h 31"/>
                <a:gd name="T14" fmla="*/ 1 w 60"/>
                <a:gd name="T15" fmla="*/ 0 h 31"/>
                <a:gd name="T16" fmla="*/ 0 w 60"/>
                <a:gd name="T17" fmla="*/ 1 h 31"/>
                <a:gd name="T18" fmla="*/ 0 w 60"/>
                <a:gd name="T19" fmla="*/ 1 h 31"/>
                <a:gd name="T20" fmla="*/ 0 w 60"/>
                <a:gd name="T21" fmla="*/ 1 h 31"/>
                <a:gd name="T22" fmla="*/ 0 w 60"/>
                <a:gd name="T23" fmla="*/ 2 h 31"/>
                <a:gd name="T24" fmla="*/ 0 w 60"/>
                <a:gd name="T25" fmla="*/ 2 h 31"/>
                <a:gd name="T26" fmla="*/ 1 w 60"/>
                <a:gd name="T27" fmla="*/ 2 h 31"/>
                <a:gd name="T28" fmla="*/ 1 w 60"/>
                <a:gd name="T29" fmla="*/ 3 h 31"/>
                <a:gd name="T30" fmla="*/ 1 w 60"/>
                <a:gd name="T31" fmla="*/ 3 h 31"/>
                <a:gd name="T32" fmla="*/ 2 w 60"/>
                <a:gd name="T33" fmla="*/ 3 h 31"/>
                <a:gd name="T34" fmla="*/ 2 w 60"/>
                <a:gd name="T35" fmla="*/ 3 h 31"/>
                <a:gd name="T36" fmla="*/ 3 w 60"/>
                <a:gd name="T37" fmla="*/ 3 h 31"/>
                <a:gd name="T38" fmla="*/ 4 w 60"/>
                <a:gd name="T39" fmla="*/ 3 h 31"/>
                <a:gd name="T40" fmla="*/ 4 w 60"/>
                <a:gd name="T41" fmla="*/ 3 h 31"/>
                <a:gd name="T42" fmla="*/ 5 w 60"/>
                <a:gd name="T43" fmla="*/ 3 h 31"/>
                <a:gd name="T44" fmla="*/ 5 w 60"/>
                <a:gd name="T45" fmla="*/ 2 h 31"/>
                <a:gd name="T46" fmla="*/ 6 w 60"/>
                <a:gd name="T47" fmla="*/ 1 h 31"/>
                <a:gd name="T48" fmla="*/ 7 w 60"/>
                <a:gd name="T49" fmla="*/ 1 h 31"/>
                <a:gd name="T50" fmla="*/ 7 w 60"/>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0"/>
                <a:gd name="T79" fmla="*/ 0 h 31"/>
                <a:gd name="T80" fmla="*/ 60 w 60"/>
                <a:gd name="T81" fmla="*/ 31 h 3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8" name="Freeform 397"/>
            <p:cNvSpPr>
              <a:spLocks/>
            </p:cNvSpPr>
            <p:nvPr/>
          </p:nvSpPr>
          <p:spPr bwMode="auto">
            <a:xfrm>
              <a:off x="1730" y="1713"/>
              <a:ext cx="26" cy="20"/>
            </a:xfrm>
            <a:custGeom>
              <a:avLst/>
              <a:gdLst>
                <a:gd name="T0" fmla="*/ 0 w 80"/>
                <a:gd name="T1" fmla="*/ 5 h 62"/>
                <a:gd name="T2" fmla="*/ 0 w 80"/>
                <a:gd name="T3" fmla="*/ 5 h 62"/>
                <a:gd name="T4" fmla="*/ 0 w 80"/>
                <a:gd name="T5" fmla="*/ 5 h 62"/>
                <a:gd name="T6" fmla="*/ 0 w 80"/>
                <a:gd name="T7" fmla="*/ 5 h 62"/>
                <a:gd name="T8" fmla="*/ 0 w 80"/>
                <a:gd name="T9" fmla="*/ 5 h 62"/>
                <a:gd name="T10" fmla="*/ 1 w 80"/>
                <a:gd name="T11" fmla="*/ 6 h 62"/>
                <a:gd name="T12" fmla="*/ 2 w 80"/>
                <a:gd name="T13" fmla="*/ 6 h 62"/>
                <a:gd name="T14" fmla="*/ 3 w 80"/>
                <a:gd name="T15" fmla="*/ 6 h 62"/>
                <a:gd name="T16" fmla="*/ 4 w 80"/>
                <a:gd name="T17" fmla="*/ 6 h 62"/>
                <a:gd name="T18" fmla="*/ 5 w 80"/>
                <a:gd name="T19" fmla="*/ 6 h 62"/>
                <a:gd name="T20" fmla="*/ 5 w 80"/>
                <a:gd name="T21" fmla="*/ 6 h 62"/>
                <a:gd name="T22" fmla="*/ 6 w 80"/>
                <a:gd name="T23" fmla="*/ 6 h 62"/>
                <a:gd name="T24" fmla="*/ 6 w 80"/>
                <a:gd name="T25" fmla="*/ 5 h 62"/>
                <a:gd name="T26" fmla="*/ 7 w 80"/>
                <a:gd name="T27" fmla="*/ 5 h 62"/>
                <a:gd name="T28" fmla="*/ 7 w 80"/>
                <a:gd name="T29" fmla="*/ 4 h 62"/>
                <a:gd name="T30" fmla="*/ 8 w 80"/>
                <a:gd name="T31" fmla="*/ 3 h 62"/>
                <a:gd name="T32" fmla="*/ 8 w 80"/>
                <a:gd name="T33" fmla="*/ 2 h 62"/>
                <a:gd name="T34" fmla="*/ 8 w 80"/>
                <a:gd name="T35" fmla="*/ 1 h 62"/>
                <a:gd name="T36" fmla="*/ 8 w 80"/>
                <a:gd name="T37" fmla="*/ 0 h 62"/>
                <a:gd name="T38" fmla="*/ 7 w 80"/>
                <a:gd name="T39" fmla="*/ 0 h 62"/>
                <a:gd name="T40" fmla="*/ 6 w 80"/>
                <a:gd name="T41" fmla="*/ 0 h 62"/>
                <a:gd name="T42" fmla="*/ 5 w 80"/>
                <a:gd name="T43" fmla="*/ 1 h 62"/>
                <a:gd name="T44" fmla="*/ 4 w 80"/>
                <a:gd name="T45" fmla="*/ 1 h 62"/>
                <a:gd name="T46" fmla="*/ 2 w 80"/>
                <a:gd name="T47" fmla="*/ 2 h 62"/>
                <a:gd name="T48" fmla="*/ 1 w 80"/>
                <a:gd name="T49" fmla="*/ 3 h 62"/>
                <a:gd name="T50" fmla="*/ 1 w 80"/>
                <a:gd name="T51" fmla="*/ 3 h 62"/>
                <a:gd name="T52" fmla="*/ 0 w 80"/>
                <a:gd name="T53" fmla="*/ 4 h 62"/>
                <a:gd name="T54" fmla="*/ 0 w 80"/>
                <a:gd name="T55" fmla="*/ 4 h 62"/>
                <a:gd name="T56" fmla="*/ 0 w 80"/>
                <a:gd name="T57" fmla="*/ 5 h 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
                <a:gd name="T88" fmla="*/ 0 h 62"/>
                <a:gd name="T89" fmla="*/ 80 w 80"/>
                <a:gd name="T90" fmla="*/ 62 h 6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49" name="Freeform 398"/>
            <p:cNvSpPr>
              <a:spLocks/>
            </p:cNvSpPr>
            <p:nvPr/>
          </p:nvSpPr>
          <p:spPr bwMode="auto">
            <a:xfrm>
              <a:off x="1583" y="1674"/>
              <a:ext cx="33" cy="16"/>
            </a:xfrm>
            <a:custGeom>
              <a:avLst/>
              <a:gdLst>
                <a:gd name="T0" fmla="*/ 8 w 106"/>
                <a:gd name="T1" fmla="*/ 1 h 49"/>
                <a:gd name="T2" fmla="*/ 7 w 106"/>
                <a:gd name="T3" fmla="*/ 1 h 49"/>
                <a:gd name="T4" fmla="*/ 7 w 106"/>
                <a:gd name="T5" fmla="*/ 1 h 49"/>
                <a:gd name="T6" fmla="*/ 6 w 106"/>
                <a:gd name="T7" fmla="*/ 1 h 49"/>
                <a:gd name="T8" fmla="*/ 5 w 106"/>
                <a:gd name="T9" fmla="*/ 1 h 49"/>
                <a:gd name="T10" fmla="*/ 5 w 106"/>
                <a:gd name="T11" fmla="*/ 0 h 49"/>
                <a:gd name="T12" fmla="*/ 4 w 106"/>
                <a:gd name="T13" fmla="*/ 0 h 49"/>
                <a:gd name="T14" fmla="*/ 3 w 106"/>
                <a:gd name="T15" fmla="*/ 0 h 49"/>
                <a:gd name="T16" fmla="*/ 2 w 106"/>
                <a:gd name="T17" fmla="*/ 0 h 49"/>
                <a:gd name="T18" fmla="*/ 2 w 106"/>
                <a:gd name="T19" fmla="*/ 0 h 49"/>
                <a:gd name="T20" fmla="*/ 0 w 106"/>
                <a:gd name="T21" fmla="*/ 0 h 49"/>
                <a:gd name="T22" fmla="*/ 1 w 106"/>
                <a:gd name="T23" fmla="*/ 1 h 49"/>
                <a:gd name="T24" fmla="*/ 2 w 106"/>
                <a:gd name="T25" fmla="*/ 2 h 49"/>
                <a:gd name="T26" fmla="*/ 2 w 106"/>
                <a:gd name="T27" fmla="*/ 3 h 49"/>
                <a:gd name="T28" fmla="*/ 3 w 106"/>
                <a:gd name="T29" fmla="*/ 4 h 49"/>
                <a:gd name="T30" fmla="*/ 4 w 106"/>
                <a:gd name="T31" fmla="*/ 5 h 49"/>
                <a:gd name="T32" fmla="*/ 5 w 106"/>
                <a:gd name="T33" fmla="*/ 5 h 49"/>
                <a:gd name="T34" fmla="*/ 6 w 106"/>
                <a:gd name="T35" fmla="*/ 5 h 49"/>
                <a:gd name="T36" fmla="*/ 7 w 106"/>
                <a:gd name="T37" fmla="*/ 5 h 49"/>
                <a:gd name="T38" fmla="*/ 8 w 106"/>
                <a:gd name="T39" fmla="*/ 5 h 49"/>
                <a:gd name="T40" fmla="*/ 8 w 106"/>
                <a:gd name="T41" fmla="*/ 5 h 49"/>
                <a:gd name="T42" fmla="*/ 9 w 106"/>
                <a:gd name="T43" fmla="*/ 4 h 49"/>
                <a:gd name="T44" fmla="*/ 10 w 106"/>
                <a:gd name="T45" fmla="*/ 3 h 49"/>
                <a:gd name="T46" fmla="*/ 10 w 106"/>
                <a:gd name="T47" fmla="*/ 3 h 49"/>
                <a:gd name="T48" fmla="*/ 10 w 106"/>
                <a:gd name="T49" fmla="*/ 3 h 49"/>
                <a:gd name="T50" fmla="*/ 9 w 106"/>
                <a:gd name="T51" fmla="*/ 3 h 49"/>
                <a:gd name="T52" fmla="*/ 9 w 106"/>
                <a:gd name="T53" fmla="*/ 2 h 49"/>
                <a:gd name="T54" fmla="*/ 8 w 106"/>
                <a:gd name="T55" fmla="*/ 2 h 49"/>
                <a:gd name="T56" fmla="*/ 8 w 106"/>
                <a:gd name="T57" fmla="*/ 2 h 49"/>
                <a:gd name="T58" fmla="*/ 8 w 106"/>
                <a:gd name="T59" fmla="*/ 2 h 49"/>
                <a:gd name="T60" fmla="*/ 8 w 106"/>
                <a:gd name="T61" fmla="*/ 1 h 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6"/>
                <a:gd name="T94" fmla="*/ 0 h 49"/>
                <a:gd name="T95" fmla="*/ 106 w 106"/>
                <a:gd name="T96" fmla="*/ 49 h 4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0" name="Freeform 399"/>
            <p:cNvSpPr>
              <a:spLocks/>
            </p:cNvSpPr>
            <p:nvPr/>
          </p:nvSpPr>
          <p:spPr bwMode="auto">
            <a:xfrm>
              <a:off x="1599" y="1713"/>
              <a:ext cx="15" cy="7"/>
            </a:xfrm>
            <a:custGeom>
              <a:avLst/>
              <a:gdLst>
                <a:gd name="T0" fmla="*/ 0 w 47"/>
                <a:gd name="T1" fmla="*/ 2 h 22"/>
                <a:gd name="T2" fmla="*/ 1 w 47"/>
                <a:gd name="T3" fmla="*/ 2 h 22"/>
                <a:gd name="T4" fmla="*/ 1 w 47"/>
                <a:gd name="T5" fmla="*/ 2 h 22"/>
                <a:gd name="T6" fmla="*/ 2 w 47"/>
                <a:gd name="T7" fmla="*/ 2 h 22"/>
                <a:gd name="T8" fmla="*/ 3 w 47"/>
                <a:gd name="T9" fmla="*/ 2 h 22"/>
                <a:gd name="T10" fmla="*/ 4 w 47"/>
                <a:gd name="T11" fmla="*/ 2 h 22"/>
                <a:gd name="T12" fmla="*/ 4 w 47"/>
                <a:gd name="T13" fmla="*/ 2 h 22"/>
                <a:gd name="T14" fmla="*/ 4 w 47"/>
                <a:gd name="T15" fmla="*/ 1 h 22"/>
                <a:gd name="T16" fmla="*/ 4 w 47"/>
                <a:gd name="T17" fmla="*/ 1 h 22"/>
                <a:gd name="T18" fmla="*/ 4 w 47"/>
                <a:gd name="T19" fmla="*/ 1 h 22"/>
                <a:gd name="T20" fmla="*/ 5 w 47"/>
                <a:gd name="T21" fmla="*/ 0 h 22"/>
                <a:gd name="T22" fmla="*/ 0 w 47"/>
                <a:gd name="T23" fmla="*/ 2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
                <a:gd name="T37" fmla="*/ 0 h 22"/>
                <a:gd name="T38" fmla="*/ 47 w 47"/>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1" name="Freeform 400"/>
            <p:cNvSpPr>
              <a:spLocks/>
            </p:cNvSpPr>
            <p:nvPr/>
          </p:nvSpPr>
          <p:spPr bwMode="auto">
            <a:xfrm>
              <a:off x="1608" y="1742"/>
              <a:ext cx="17" cy="11"/>
            </a:xfrm>
            <a:custGeom>
              <a:avLst/>
              <a:gdLst>
                <a:gd name="T0" fmla="*/ 5 w 53"/>
                <a:gd name="T1" fmla="*/ 0 h 32"/>
                <a:gd name="T2" fmla="*/ 4 w 53"/>
                <a:gd name="T3" fmla="*/ 1 h 32"/>
                <a:gd name="T4" fmla="*/ 2 w 53"/>
                <a:gd name="T5" fmla="*/ 2 h 32"/>
                <a:gd name="T6" fmla="*/ 1 w 53"/>
                <a:gd name="T7" fmla="*/ 3 h 32"/>
                <a:gd name="T8" fmla="*/ 0 w 53"/>
                <a:gd name="T9" fmla="*/ 4 h 32"/>
                <a:gd name="T10" fmla="*/ 1 w 53"/>
                <a:gd name="T11" fmla="*/ 4 h 32"/>
                <a:gd name="T12" fmla="*/ 3 w 53"/>
                <a:gd name="T13" fmla="*/ 4 h 32"/>
                <a:gd name="T14" fmla="*/ 4 w 53"/>
                <a:gd name="T15" fmla="*/ 4 h 32"/>
                <a:gd name="T16" fmla="*/ 5 w 53"/>
                <a:gd name="T17" fmla="*/ 4 h 32"/>
                <a:gd name="T18" fmla="*/ 5 w 53"/>
                <a:gd name="T19" fmla="*/ 3 h 32"/>
                <a:gd name="T20" fmla="*/ 5 w 53"/>
                <a:gd name="T21" fmla="*/ 2 h 32"/>
                <a:gd name="T22" fmla="*/ 5 w 53"/>
                <a:gd name="T23" fmla="*/ 1 h 32"/>
                <a:gd name="T24" fmla="*/ 5 w 53"/>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32"/>
                <a:gd name="T41" fmla="*/ 53 w 53"/>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2" name="Freeform 401"/>
            <p:cNvSpPr>
              <a:spLocks/>
            </p:cNvSpPr>
            <p:nvPr/>
          </p:nvSpPr>
          <p:spPr bwMode="auto">
            <a:xfrm>
              <a:off x="1450" y="1438"/>
              <a:ext cx="14" cy="12"/>
            </a:xfrm>
            <a:custGeom>
              <a:avLst/>
              <a:gdLst>
                <a:gd name="T0" fmla="*/ 2 w 46"/>
                <a:gd name="T1" fmla="*/ 0 h 34"/>
                <a:gd name="T2" fmla="*/ 0 w 46"/>
                <a:gd name="T3" fmla="*/ 2 h 34"/>
                <a:gd name="T4" fmla="*/ 0 w 46"/>
                <a:gd name="T5" fmla="*/ 4 h 34"/>
                <a:gd name="T6" fmla="*/ 2 w 46"/>
                <a:gd name="T7" fmla="*/ 4 h 34"/>
                <a:gd name="T8" fmla="*/ 3 w 46"/>
                <a:gd name="T9" fmla="*/ 4 h 34"/>
                <a:gd name="T10" fmla="*/ 3 w 46"/>
                <a:gd name="T11" fmla="*/ 4 h 34"/>
                <a:gd name="T12" fmla="*/ 4 w 46"/>
                <a:gd name="T13" fmla="*/ 3 h 34"/>
                <a:gd name="T14" fmla="*/ 4 w 46"/>
                <a:gd name="T15" fmla="*/ 2 h 34"/>
                <a:gd name="T16" fmla="*/ 4 w 46"/>
                <a:gd name="T17" fmla="*/ 2 h 34"/>
                <a:gd name="T18" fmla="*/ 4 w 46"/>
                <a:gd name="T19" fmla="*/ 2 h 34"/>
                <a:gd name="T20" fmla="*/ 4 w 46"/>
                <a:gd name="T21" fmla="*/ 1 h 34"/>
                <a:gd name="T22" fmla="*/ 4 w 46"/>
                <a:gd name="T23" fmla="*/ 0 h 34"/>
                <a:gd name="T24" fmla="*/ 4 w 46"/>
                <a:gd name="T25" fmla="*/ 0 h 34"/>
                <a:gd name="T26" fmla="*/ 4 w 46"/>
                <a:gd name="T27" fmla="*/ 0 h 34"/>
                <a:gd name="T28" fmla="*/ 4 w 46"/>
                <a:gd name="T29" fmla="*/ 0 h 34"/>
                <a:gd name="T30" fmla="*/ 4 w 46"/>
                <a:gd name="T31" fmla="*/ 0 h 34"/>
                <a:gd name="T32" fmla="*/ 3 w 46"/>
                <a:gd name="T33" fmla="*/ 0 h 34"/>
                <a:gd name="T34" fmla="*/ 2 w 46"/>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
                <a:gd name="T55" fmla="*/ 0 h 34"/>
                <a:gd name="T56" fmla="*/ 46 w 46"/>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3" name="Freeform 402"/>
            <p:cNvSpPr>
              <a:spLocks/>
            </p:cNvSpPr>
            <p:nvPr/>
          </p:nvSpPr>
          <p:spPr bwMode="auto">
            <a:xfrm>
              <a:off x="1305" y="1224"/>
              <a:ext cx="16" cy="8"/>
            </a:xfrm>
            <a:custGeom>
              <a:avLst/>
              <a:gdLst>
                <a:gd name="T0" fmla="*/ 0 w 48"/>
                <a:gd name="T1" fmla="*/ 3 h 25"/>
                <a:gd name="T2" fmla="*/ 2 w 48"/>
                <a:gd name="T3" fmla="*/ 3 h 25"/>
                <a:gd name="T4" fmla="*/ 3 w 48"/>
                <a:gd name="T5" fmla="*/ 3 h 25"/>
                <a:gd name="T6" fmla="*/ 3 w 48"/>
                <a:gd name="T7" fmla="*/ 3 h 25"/>
                <a:gd name="T8" fmla="*/ 4 w 48"/>
                <a:gd name="T9" fmla="*/ 2 h 25"/>
                <a:gd name="T10" fmla="*/ 4 w 48"/>
                <a:gd name="T11" fmla="*/ 2 h 25"/>
                <a:gd name="T12" fmla="*/ 4 w 48"/>
                <a:gd name="T13" fmla="*/ 2 h 25"/>
                <a:gd name="T14" fmla="*/ 5 w 48"/>
                <a:gd name="T15" fmla="*/ 1 h 25"/>
                <a:gd name="T16" fmla="*/ 5 w 48"/>
                <a:gd name="T17" fmla="*/ 0 h 25"/>
                <a:gd name="T18" fmla="*/ 4 w 48"/>
                <a:gd name="T19" fmla="*/ 0 h 25"/>
                <a:gd name="T20" fmla="*/ 4 w 48"/>
                <a:gd name="T21" fmla="*/ 0 h 25"/>
                <a:gd name="T22" fmla="*/ 3 w 48"/>
                <a:gd name="T23" fmla="*/ 1 h 25"/>
                <a:gd name="T24" fmla="*/ 2 w 48"/>
                <a:gd name="T25" fmla="*/ 1 h 25"/>
                <a:gd name="T26" fmla="*/ 1 w 48"/>
                <a:gd name="T27" fmla="*/ 2 h 25"/>
                <a:gd name="T28" fmla="*/ 0 w 48"/>
                <a:gd name="T29" fmla="*/ 3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5"/>
                <a:gd name="T47" fmla="*/ 48 w 48"/>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4" name="Freeform 403"/>
            <p:cNvSpPr>
              <a:spLocks/>
            </p:cNvSpPr>
            <p:nvPr/>
          </p:nvSpPr>
          <p:spPr bwMode="auto">
            <a:xfrm>
              <a:off x="1343" y="1188"/>
              <a:ext cx="8" cy="11"/>
            </a:xfrm>
            <a:custGeom>
              <a:avLst/>
              <a:gdLst>
                <a:gd name="T0" fmla="*/ 0 w 30"/>
                <a:gd name="T1" fmla="*/ 0 h 37"/>
                <a:gd name="T2" fmla="*/ 0 w 30"/>
                <a:gd name="T3" fmla="*/ 3 h 37"/>
                <a:gd name="T4" fmla="*/ 1 w 30"/>
                <a:gd name="T5" fmla="*/ 3 h 37"/>
                <a:gd name="T6" fmla="*/ 1 w 30"/>
                <a:gd name="T7" fmla="*/ 3 h 37"/>
                <a:gd name="T8" fmla="*/ 2 w 30"/>
                <a:gd name="T9" fmla="*/ 3 h 37"/>
                <a:gd name="T10" fmla="*/ 2 w 30"/>
                <a:gd name="T11" fmla="*/ 3 h 37"/>
                <a:gd name="T12" fmla="*/ 2 w 30"/>
                <a:gd name="T13" fmla="*/ 3 h 37"/>
                <a:gd name="T14" fmla="*/ 2 w 30"/>
                <a:gd name="T15" fmla="*/ 2 h 37"/>
                <a:gd name="T16" fmla="*/ 2 w 30"/>
                <a:gd name="T17" fmla="*/ 2 h 37"/>
                <a:gd name="T18" fmla="*/ 2 w 30"/>
                <a:gd name="T19" fmla="*/ 1 h 37"/>
                <a:gd name="T20" fmla="*/ 2 w 30"/>
                <a:gd name="T21" fmla="*/ 1 h 37"/>
                <a:gd name="T22" fmla="*/ 2 w 30"/>
                <a:gd name="T23" fmla="*/ 0 h 37"/>
                <a:gd name="T24" fmla="*/ 0 w 30"/>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7"/>
                <a:gd name="T41" fmla="*/ 30 w 30"/>
                <a:gd name="T42" fmla="*/ 37 h 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5" name="Freeform 404"/>
            <p:cNvSpPr>
              <a:spLocks/>
            </p:cNvSpPr>
            <p:nvPr/>
          </p:nvSpPr>
          <p:spPr bwMode="auto">
            <a:xfrm>
              <a:off x="1334" y="1208"/>
              <a:ext cx="36" cy="16"/>
            </a:xfrm>
            <a:custGeom>
              <a:avLst/>
              <a:gdLst>
                <a:gd name="T0" fmla="*/ 4 w 113"/>
                <a:gd name="T1" fmla="*/ 0 h 46"/>
                <a:gd name="T2" fmla="*/ 2 w 113"/>
                <a:gd name="T3" fmla="*/ 0 h 46"/>
                <a:gd name="T4" fmla="*/ 1 w 113"/>
                <a:gd name="T5" fmla="*/ 1 h 46"/>
                <a:gd name="T6" fmla="*/ 1 w 113"/>
                <a:gd name="T7" fmla="*/ 1 h 46"/>
                <a:gd name="T8" fmla="*/ 0 w 113"/>
                <a:gd name="T9" fmla="*/ 1 h 46"/>
                <a:gd name="T10" fmla="*/ 0 w 113"/>
                <a:gd name="T11" fmla="*/ 2 h 46"/>
                <a:gd name="T12" fmla="*/ 0 w 113"/>
                <a:gd name="T13" fmla="*/ 2 h 46"/>
                <a:gd name="T14" fmla="*/ 1 w 113"/>
                <a:gd name="T15" fmla="*/ 3 h 46"/>
                <a:gd name="T16" fmla="*/ 1 w 113"/>
                <a:gd name="T17" fmla="*/ 4 h 46"/>
                <a:gd name="T18" fmla="*/ 2 w 113"/>
                <a:gd name="T19" fmla="*/ 5 h 46"/>
                <a:gd name="T20" fmla="*/ 2 w 113"/>
                <a:gd name="T21" fmla="*/ 5 h 46"/>
                <a:gd name="T22" fmla="*/ 3 w 113"/>
                <a:gd name="T23" fmla="*/ 5 h 46"/>
                <a:gd name="T24" fmla="*/ 3 w 113"/>
                <a:gd name="T25" fmla="*/ 6 h 46"/>
                <a:gd name="T26" fmla="*/ 4 w 113"/>
                <a:gd name="T27" fmla="*/ 6 h 46"/>
                <a:gd name="T28" fmla="*/ 4 w 113"/>
                <a:gd name="T29" fmla="*/ 6 h 46"/>
                <a:gd name="T30" fmla="*/ 6 w 113"/>
                <a:gd name="T31" fmla="*/ 6 h 46"/>
                <a:gd name="T32" fmla="*/ 7 w 113"/>
                <a:gd name="T33" fmla="*/ 5 h 46"/>
                <a:gd name="T34" fmla="*/ 8 w 113"/>
                <a:gd name="T35" fmla="*/ 5 h 46"/>
                <a:gd name="T36" fmla="*/ 8 w 113"/>
                <a:gd name="T37" fmla="*/ 5 h 46"/>
                <a:gd name="T38" fmla="*/ 9 w 113"/>
                <a:gd name="T39" fmla="*/ 5 h 46"/>
                <a:gd name="T40" fmla="*/ 9 w 113"/>
                <a:gd name="T41" fmla="*/ 4 h 46"/>
                <a:gd name="T42" fmla="*/ 10 w 113"/>
                <a:gd name="T43" fmla="*/ 3 h 46"/>
                <a:gd name="T44" fmla="*/ 11 w 113"/>
                <a:gd name="T45" fmla="*/ 2 h 46"/>
                <a:gd name="T46" fmla="*/ 11 w 113"/>
                <a:gd name="T47" fmla="*/ 1 h 46"/>
                <a:gd name="T48" fmla="*/ 11 w 113"/>
                <a:gd name="T49" fmla="*/ 0 h 46"/>
                <a:gd name="T50" fmla="*/ 10 w 113"/>
                <a:gd name="T51" fmla="*/ 0 h 46"/>
                <a:gd name="T52" fmla="*/ 9 w 113"/>
                <a:gd name="T53" fmla="*/ 0 h 46"/>
                <a:gd name="T54" fmla="*/ 8 w 113"/>
                <a:gd name="T55" fmla="*/ 0 h 46"/>
                <a:gd name="T56" fmla="*/ 7 w 113"/>
                <a:gd name="T57" fmla="*/ 0 h 46"/>
                <a:gd name="T58" fmla="*/ 5 w 113"/>
                <a:gd name="T59" fmla="*/ 0 h 46"/>
                <a:gd name="T60" fmla="*/ 4 w 113"/>
                <a:gd name="T61" fmla="*/ 0 h 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3"/>
                <a:gd name="T94" fmla="*/ 0 h 46"/>
                <a:gd name="T95" fmla="*/ 113 w 113"/>
                <a:gd name="T96" fmla="*/ 46 h 4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6" name="Freeform 405"/>
            <p:cNvSpPr>
              <a:spLocks/>
            </p:cNvSpPr>
            <p:nvPr/>
          </p:nvSpPr>
          <p:spPr bwMode="auto">
            <a:xfrm>
              <a:off x="1365" y="1201"/>
              <a:ext cx="49" cy="28"/>
            </a:xfrm>
            <a:custGeom>
              <a:avLst/>
              <a:gdLst>
                <a:gd name="T0" fmla="*/ 0 w 153"/>
                <a:gd name="T1" fmla="*/ 9 h 82"/>
                <a:gd name="T2" fmla="*/ 0 w 153"/>
                <a:gd name="T3" fmla="*/ 10 h 82"/>
                <a:gd name="T4" fmla="*/ 1 w 153"/>
                <a:gd name="T5" fmla="*/ 10 h 82"/>
                <a:gd name="T6" fmla="*/ 1 w 153"/>
                <a:gd name="T7" fmla="*/ 10 h 82"/>
                <a:gd name="T8" fmla="*/ 1 w 153"/>
                <a:gd name="T9" fmla="*/ 10 h 82"/>
                <a:gd name="T10" fmla="*/ 2 w 153"/>
                <a:gd name="T11" fmla="*/ 9 h 82"/>
                <a:gd name="T12" fmla="*/ 4 w 153"/>
                <a:gd name="T13" fmla="*/ 9 h 82"/>
                <a:gd name="T14" fmla="*/ 4 w 153"/>
                <a:gd name="T15" fmla="*/ 9 h 82"/>
                <a:gd name="T16" fmla="*/ 5 w 153"/>
                <a:gd name="T17" fmla="*/ 9 h 82"/>
                <a:gd name="T18" fmla="*/ 6 w 153"/>
                <a:gd name="T19" fmla="*/ 9 h 82"/>
                <a:gd name="T20" fmla="*/ 7 w 153"/>
                <a:gd name="T21" fmla="*/ 9 h 82"/>
                <a:gd name="T22" fmla="*/ 9 w 153"/>
                <a:gd name="T23" fmla="*/ 8 h 82"/>
                <a:gd name="T24" fmla="*/ 11 w 153"/>
                <a:gd name="T25" fmla="*/ 7 h 82"/>
                <a:gd name="T26" fmla="*/ 12 w 153"/>
                <a:gd name="T27" fmla="*/ 6 h 82"/>
                <a:gd name="T28" fmla="*/ 12 w 153"/>
                <a:gd name="T29" fmla="*/ 6 h 82"/>
                <a:gd name="T30" fmla="*/ 13 w 153"/>
                <a:gd name="T31" fmla="*/ 5 h 82"/>
                <a:gd name="T32" fmla="*/ 14 w 153"/>
                <a:gd name="T33" fmla="*/ 4 h 82"/>
                <a:gd name="T34" fmla="*/ 14 w 153"/>
                <a:gd name="T35" fmla="*/ 4 h 82"/>
                <a:gd name="T36" fmla="*/ 15 w 153"/>
                <a:gd name="T37" fmla="*/ 3 h 82"/>
                <a:gd name="T38" fmla="*/ 15 w 153"/>
                <a:gd name="T39" fmla="*/ 2 h 82"/>
                <a:gd name="T40" fmla="*/ 16 w 153"/>
                <a:gd name="T41" fmla="*/ 1 h 82"/>
                <a:gd name="T42" fmla="*/ 14 w 153"/>
                <a:gd name="T43" fmla="*/ 1 h 82"/>
                <a:gd name="T44" fmla="*/ 12 w 153"/>
                <a:gd name="T45" fmla="*/ 0 h 82"/>
                <a:gd name="T46" fmla="*/ 10 w 153"/>
                <a:gd name="T47" fmla="*/ 0 h 82"/>
                <a:gd name="T48" fmla="*/ 8 w 153"/>
                <a:gd name="T49" fmla="*/ 0 h 82"/>
                <a:gd name="T50" fmla="*/ 7 w 153"/>
                <a:gd name="T51" fmla="*/ 0 h 82"/>
                <a:gd name="T52" fmla="*/ 6 w 153"/>
                <a:gd name="T53" fmla="*/ 0 h 82"/>
                <a:gd name="T54" fmla="*/ 5 w 153"/>
                <a:gd name="T55" fmla="*/ 0 h 82"/>
                <a:gd name="T56" fmla="*/ 4 w 153"/>
                <a:gd name="T57" fmla="*/ 0 h 82"/>
                <a:gd name="T58" fmla="*/ 4 w 153"/>
                <a:gd name="T59" fmla="*/ 1 h 82"/>
                <a:gd name="T60" fmla="*/ 4 w 153"/>
                <a:gd name="T61" fmla="*/ 1 h 82"/>
                <a:gd name="T62" fmla="*/ 3 w 153"/>
                <a:gd name="T63" fmla="*/ 2 h 82"/>
                <a:gd name="T64" fmla="*/ 3 w 153"/>
                <a:gd name="T65" fmla="*/ 2 h 82"/>
                <a:gd name="T66" fmla="*/ 3 w 153"/>
                <a:gd name="T67" fmla="*/ 3 h 82"/>
                <a:gd name="T68" fmla="*/ 4 w 153"/>
                <a:gd name="T69" fmla="*/ 3 h 82"/>
                <a:gd name="T70" fmla="*/ 4 w 153"/>
                <a:gd name="T71" fmla="*/ 4 h 82"/>
                <a:gd name="T72" fmla="*/ 4 w 153"/>
                <a:gd name="T73" fmla="*/ 4 h 82"/>
                <a:gd name="T74" fmla="*/ 4 w 153"/>
                <a:gd name="T75" fmla="*/ 4 h 82"/>
                <a:gd name="T76" fmla="*/ 5 w 153"/>
                <a:gd name="T77" fmla="*/ 4 h 82"/>
                <a:gd name="T78" fmla="*/ 4 w 153"/>
                <a:gd name="T79" fmla="*/ 5 h 82"/>
                <a:gd name="T80" fmla="*/ 4 w 153"/>
                <a:gd name="T81" fmla="*/ 5 h 82"/>
                <a:gd name="T82" fmla="*/ 3 w 153"/>
                <a:gd name="T83" fmla="*/ 6 h 82"/>
                <a:gd name="T84" fmla="*/ 2 w 153"/>
                <a:gd name="T85" fmla="*/ 6 h 82"/>
                <a:gd name="T86" fmla="*/ 2 w 153"/>
                <a:gd name="T87" fmla="*/ 8 h 82"/>
                <a:gd name="T88" fmla="*/ 1 w 153"/>
                <a:gd name="T89" fmla="*/ 8 h 82"/>
                <a:gd name="T90" fmla="*/ 1 w 153"/>
                <a:gd name="T91" fmla="*/ 9 h 82"/>
                <a:gd name="T92" fmla="*/ 0 w 153"/>
                <a:gd name="T93" fmla="*/ 9 h 8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3"/>
                <a:gd name="T142" fmla="*/ 0 h 82"/>
                <a:gd name="T143" fmla="*/ 153 w 153"/>
                <a:gd name="T144" fmla="*/ 82 h 8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7" name="Freeform 406"/>
            <p:cNvSpPr>
              <a:spLocks/>
            </p:cNvSpPr>
            <p:nvPr/>
          </p:nvSpPr>
          <p:spPr bwMode="auto">
            <a:xfrm>
              <a:off x="1414" y="1217"/>
              <a:ext cx="29" cy="17"/>
            </a:xfrm>
            <a:custGeom>
              <a:avLst/>
              <a:gdLst>
                <a:gd name="T0" fmla="*/ 0 w 86"/>
                <a:gd name="T1" fmla="*/ 4 h 50"/>
                <a:gd name="T2" fmla="*/ 1 w 86"/>
                <a:gd name="T3" fmla="*/ 5 h 50"/>
                <a:gd name="T4" fmla="*/ 1 w 86"/>
                <a:gd name="T5" fmla="*/ 5 h 50"/>
                <a:gd name="T6" fmla="*/ 2 w 86"/>
                <a:gd name="T7" fmla="*/ 5 h 50"/>
                <a:gd name="T8" fmla="*/ 3 w 86"/>
                <a:gd name="T9" fmla="*/ 5 h 50"/>
                <a:gd name="T10" fmla="*/ 4 w 86"/>
                <a:gd name="T11" fmla="*/ 6 h 50"/>
                <a:gd name="T12" fmla="*/ 5 w 86"/>
                <a:gd name="T13" fmla="*/ 6 h 50"/>
                <a:gd name="T14" fmla="*/ 7 w 86"/>
                <a:gd name="T15" fmla="*/ 6 h 50"/>
                <a:gd name="T16" fmla="*/ 8 w 86"/>
                <a:gd name="T17" fmla="*/ 5 h 50"/>
                <a:gd name="T18" fmla="*/ 8 w 86"/>
                <a:gd name="T19" fmla="*/ 5 h 50"/>
                <a:gd name="T20" fmla="*/ 9 w 86"/>
                <a:gd name="T21" fmla="*/ 5 h 50"/>
                <a:gd name="T22" fmla="*/ 9 w 86"/>
                <a:gd name="T23" fmla="*/ 5 h 50"/>
                <a:gd name="T24" fmla="*/ 9 w 86"/>
                <a:gd name="T25" fmla="*/ 4 h 50"/>
                <a:gd name="T26" fmla="*/ 10 w 86"/>
                <a:gd name="T27" fmla="*/ 4 h 50"/>
                <a:gd name="T28" fmla="*/ 10 w 86"/>
                <a:gd name="T29" fmla="*/ 3 h 50"/>
                <a:gd name="T30" fmla="*/ 10 w 86"/>
                <a:gd name="T31" fmla="*/ 2 h 50"/>
                <a:gd name="T32" fmla="*/ 9 w 86"/>
                <a:gd name="T33" fmla="*/ 1 h 50"/>
                <a:gd name="T34" fmla="*/ 9 w 86"/>
                <a:gd name="T35" fmla="*/ 1 h 50"/>
                <a:gd name="T36" fmla="*/ 9 w 86"/>
                <a:gd name="T37" fmla="*/ 1 h 50"/>
                <a:gd name="T38" fmla="*/ 9 w 86"/>
                <a:gd name="T39" fmla="*/ 0 h 50"/>
                <a:gd name="T40" fmla="*/ 8 w 86"/>
                <a:gd name="T41" fmla="*/ 0 h 50"/>
                <a:gd name="T42" fmla="*/ 0 w 86"/>
                <a:gd name="T43" fmla="*/ 4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50"/>
                <a:gd name="T68" fmla="*/ 86 w 86"/>
                <a:gd name="T69" fmla="*/ 50 h 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8" name="Freeform 407"/>
            <p:cNvSpPr>
              <a:spLocks/>
            </p:cNvSpPr>
            <p:nvPr/>
          </p:nvSpPr>
          <p:spPr bwMode="auto">
            <a:xfrm>
              <a:off x="1379" y="1163"/>
              <a:ext cx="55" cy="25"/>
            </a:xfrm>
            <a:custGeom>
              <a:avLst/>
              <a:gdLst>
                <a:gd name="T0" fmla="*/ 12 w 172"/>
                <a:gd name="T1" fmla="*/ 7 h 74"/>
                <a:gd name="T2" fmla="*/ 11 w 172"/>
                <a:gd name="T3" fmla="*/ 7 h 74"/>
                <a:gd name="T4" fmla="*/ 10 w 172"/>
                <a:gd name="T5" fmla="*/ 7 h 74"/>
                <a:gd name="T6" fmla="*/ 9 w 172"/>
                <a:gd name="T7" fmla="*/ 7 h 74"/>
                <a:gd name="T8" fmla="*/ 8 w 172"/>
                <a:gd name="T9" fmla="*/ 7 h 74"/>
                <a:gd name="T10" fmla="*/ 6 w 172"/>
                <a:gd name="T11" fmla="*/ 8 h 74"/>
                <a:gd name="T12" fmla="*/ 4 w 172"/>
                <a:gd name="T13" fmla="*/ 8 h 74"/>
                <a:gd name="T14" fmla="*/ 4 w 172"/>
                <a:gd name="T15" fmla="*/ 7 h 74"/>
                <a:gd name="T16" fmla="*/ 4 w 172"/>
                <a:gd name="T17" fmla="*/ 6 h 74"/>
                <a:gd name="T18" fmla="*/ 3 w 172"/>
                <a:gd name="T19" fmla="*/ 6 h 74"/>
                <a:gd name="T20" fmla="*/ 2 w 172"/>
                <a:gd name="T21" fmla="*/ 5 h 74"/>
                <a:gd name="T22" fmla="*/ 2 w 172"/>
                <a:gd name="T23" fmla="*/ 5 h 74"/>
                <a:gd name="T24" fmla="*/ 1 w 172"/>
                <a:gd name="T25" fmla="*/ 5 h 74"/>
                <a:gd name="T26" fmla="*/ 1 w 172"/>
                <a:gd name="T27" fmla="*/ 5 h 74"/>
                <a:gd name="T28" fmla="*/ 0 w 172"/>
                <a:gd name="T29" fmla="*/ 4 h 74"/>
                <a:gd name="T30" fmla="*/ 0 w 172"/>
                <a:gd name="T31" fmla="*/ 4 h 74"/>
                <a:gd name="T32" fmla="*/ 0 w 172"/>
                <a:gd name="T33" fmla="*/ 3 h 74"/>
                <a:gd name="T34" fmla="*/ 0 w 172"/>
                <a:gd name="T35" fmla="*/ 3 h 74"/>
                <a:gd name="T36" fmla="*/ 0 w 172"/>
                <a:gd name="T37" fmla="*/ 2 h 74"/>
                <a:gd name="T38" fmla="*/ 1 w 172"/>
                <a:gd name="T39" fmla="*/ 2 h 74"/>
                <a:gd name="T40" fmla="*/ 1 w 172"/>
                <a:gd name="T41" fmla="*/ 2 h 74"/>
                <a:gd name="T42" fmla="*/ 1 w 172"/>
                <a:gd name="T43" fmla="*/ 1 h 74"/>
                <a:gd name="T44" fmla="*/ 2 w 172"/>
                <a:gd name="T45" fmla="*/ 1 h 74"/>
                <a:gd name="T46" fmla="*/ 3 w 172"/>
                <a:gd name="T47" fmla="*/ 1 h 74"/>
                <a:gd name="T48" fmla="*/ 3 w 172"/>
                <a:gd name="T49" fmla="*/ 0 h 74"/>
                <a:gd name="T50" fmla="*/ 4 w 172"/>
                <a:gd name="T51" fmla="*/ 0 h 74"/>
                <a:gd name="T52" fmla="*/ 6 w 172"/>
                <a:gd name="T53" fmla="*/ 0 h 74"/>
                <a:gd name="T54" fmla="*/ 7 w 172"/>
                <a:gd name="T55" fmla="*/ 0 h 74"/>
                <a:gd name="T56" fmla="*/ 8 w 172"/>
                <a:gd name="T57" fmla="*/ 0 h 74"/>
                <a:gd name="T58" fmla="*/ 10 w 172"/>
                <a:gd name="T59" fmla="*/ 0 h 74"/>
                <a:gd name="T60" fmla="*/ 11 w 172"/>
                <a:gd name="T61" fmla="*/ 0 h 74"/>
                <a:gd name="T62" fmla="*/ 12 w 172"/>
                <a:gd name="T63" fmla="*/ 1 h 74"/>
                <a:gd name="T64" fmla="*/ 13 w 172"/>
                <a:gd name="T65" fmla="*/ 1 h 74"/>
                <a:gd name="T66" fmla="*/ 14 w 172"/>
                <a:gd name="T67" fmla="*/ 2 h 74"/>
                <a:gd name="T68" fmla="*/ 15 w 172"/>
                <a:gd name="T69" fmla="*/ 2 h 74"/>
                <a:gd name="T70" fmla="*/ 16 w 172"/>
                <a:gd name="T71" fmla="*/ 3 h 74"/>
                <a:gd name="T72" fmla="*/ 18 w 172"/>
                <a:gd name="T73" fmla="*/ 3 h 74"/>
                <a:gd name="T74" fmla="*/ 18 w 172"/>
                <a:gd name="T75" fmla="*/ 5 h 74"/>
                <a:gd name="T76" fmla="*/ 17 w 172"/>
                <a:gd name="T77" fmla="*/ 5 h 74"/>
                <a:gd name="T78" fmla="*/ 17 w 172"/>
                <a:gd name="T79" fmla="*/ 6 h 74"/>
                <a:gd name="T80" fmla="*/ 16 w 172"/>
                <a:gd name="T81" fmla="*/ 6 h 74"/>
                <a:gd name="T82" fmla="*/ 16 w 172"/>
                <a:gd name="T83" fmla="*/ 7 h 74"/>
                <a:gd name="T84" fmla="*/ 16 w 172"/>
                <a:gd name="T85" fmla="*/ 7 h 74"/>
                <a:gd name="T86" fmla="*/ 15 w 172"/>
                <a:gd name="T87" fmla="*/ 7 h 74"/>
                <a:gd name="T88" fmla="*/ 15 w 172"/>
                <a:gd name="T89" fmla="*/ 7 h 74"/>
                <a:gd name="T90" fmla="*/ 14 w 172"/>
                <a:gd name="T91" fmla="*/ 7 h 74"/>
                <a:gd name="T92" fmla="*/ 13 w 172"/>
                <a:gd name="T93" fmla="*/ 7 h 74"/>
                <a:gd name="T94" fmla="*/ 12 w 172"/>
                <a:gd name="T95" fmla="*/ 7 h 74"/>
                <a:gd name="T96" fmla="*/ 12 w 172"/>
                <a:gd name="T97" fmla="*/ 7 h 74"/>
                <a:gd name="T98" fmla="*/ 10 w 172"/>
                <a:gd name="T99" fmla="*/ 6 h 74"/>
                <a:gd name="T100" fmla="*/ 11 w 172"/>
                <a:gd name="T101" fmla="*/ 6 h 74"/>
                <a:gd name="T102" fmla="*/ 12 w 172"/>
                <a:gd name="T103" fmla="*/ 7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2"/>
                <a:gd name="T157" fmla="*/ 0 h 74"/>
                <a:gd name="T158" fmla="*/ 172 w 172"/>
                <a:gd name="T159" fmla="*/ 74 h 7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59" name="Freeform 408"/>
            <p:cNvSpPr>
              <a:spLocks/>
            </p:cNvSpPr>
            <p:nvPr/>
          </p:nvSpPr>
          <p:spPr bwMode="auto">
            <a:xfrm>
              <a:off x="1450" y="1171"/>
              <a:ext cx="38" cy="17"/>
            </a:xfrm>
            <a:custGeom>
              <a:avLst/>
              <a:gdLst>
                <a:gd name="T0" fmla="*/ 3 w 120"/>
                <a:gd name="T1" fmla="*/ 6 h 49"/>
                <a:gd name="T2" fmla="*/ 5 w 120"/>
                <a:gd name="T3" fmla="*/ 6 h 49"/>
                <a:gd name="T4" fmla="*/ 6 w 120"/>
                <a:gd name="T5" fmla="*/ 6 h 49"/>
                <a:gd name="T6" fmla="*/ 8 w 120"/>
                <a:gd name="T7" fmla="*/ 6 h 49"/>
                <a:gd name="T8" fmla="*/ 9 w 120"/>
                <a:gd name="T9" fmla="*/ 5 h 49"/>
                <a:gd name="T10" fmla="*/ 10 w 120"/>
                <a:gd name="T11" fmla="*/ 5 h 49"/>
                <a:gd name="T12" fmla="*/ 10 w 120"/>
                <a:gd name="T13" fmla="*/ 5 h 49"/>
                <a:gd name="T14" fmla="*/ 10 w 120"/>
                <a:gd name="T15" fmla="*/ 4 h 49"/>
                <a:gd name="T16" fmla="*/ 11 w 120"/>
                <a:gd name="T17" fmla="*/ 4 h 49"/>
                <a:gd name="T18" fmla="*/ 11 w 120"/>
                <a:gd name="T19" fmla="*/ 3 h 49"/>
                <a:gd name="T20" fmla="*/ 12 w 120"/>
                <a:gd name="T21" fmla="*/ 1 h 49"/>
                <a:gd name="T22" fmla="*/ 10 w 120"/>
                <a:gd name="T23" fmla="*/ 1 h 49"/>
                <a:gd name="T24" fmla="*/ 9 w 120"/>
                <a:gd name="T25" fmla="*/ 0 h 49"/>
                <a:gd name="T26" fmla="*/ 7 w 120"/>
                <a:gd name="T27" fmla="*/ 0 h 49"/>
                <a:gd name="T28" fmla="*/ 5 w 120"/>
                <a:gd name="T29" fmla="*/ 0 h 49"/>
                <a:gd name="T30" fmla="*/ 3 w 120"/>
                <a:gd name="T31" fmla="*/ 0 h 49"/>
                <a:gd name="T32" fmla="*/ 2 w 120"/>
                <a:gd name="T33" fmla="*/ 0 h 49"/>
                <a:gd name="T34" fmla="*/ 1 w 120"/>
                <a:gd name="T35" fmla="*/ 0 h 49"/>
                <a:gd name="T36" fmla="*/ 0 w 120"/>
                <a:gd name="T37" fmla="*/ 1 h 49"/>
                <a:gd name="T38" fmla="*/ 0 w 120"/>
                <a:gd name="T39" fmla="*/ 3 h 49"/>
                <a:gd name="T40" fmla="*/ 0 w 120"/>
                <a:gd name="T41" fmla="*/ 4 h 49"/>
                <a:gd name="T42" fmla="*/ 1 w 120"/>
                <a:gd name="T43" fmla="*/ 5 h 49"/>
                <a:gd name="T44" fmla="*/ 1 w 120"/>
                <a:gd name="T45" fmla="*/ 5 h 49"/>
                <a:gd name="T46" fmla="*/ 1 w 120"/>
                <a:gd name="T47" fmla="*/ 6 h 49"/>
                <a:gd name="T48" fmla="*/ 2 w 120"/>
                <a:gd name="T49" fmla="*/ 6 h 49"/>
                <a:gd name="T50" fmla="*/ 3 w 120"/>
                <a:gd name="T51" fmla="*/ 6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49"/>
                <a:gd name="T80" fmla="*/ 120 w 120"/>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0" name="Freeform 409"/>
            <p:cNvSpPr>
              <a:spLocks/>
            </p:cNvSpPr>
            <p:nvPr/>
          </p:nvSpPr>
          <p:spPr bwMode="auto">
            <a:xfrm>
              <a:off x="1441" y="1194"/>
              <a:ext cx="26" cy="19"/>
            </a:xfrm>
            <a:custGeom>
              <a:avLst/>
              <a:gdLst>
                <a:gd name="T0" fmla="*/ 3 w 85"/>
                <a:gd name="T1" fmla="*/ 0 h 61"/>
                <a:gd name="T2" fmla="*/ 2 w 85"/>
                <a:gd name="T3" fmla="*/ 1 h 61"/>
                <a:gd name="T4" fmla="*/ 1 w 85"/>
                <a:gd name="T5" fmla="*/ 1 h 61"/>
                <a:gd name="T6" fmla="*/ 1 w 85"/>
                <a:gd name="T7" fmla="*/ 2 h 61"/>
                <a:gd name="T8" fmla="*/ 0 w 85"/>
                <a:gd name="T9" fmla="*/ 2 h 61"/>
                <a:gd name="T10" fmla="*/ 0 w 85"/>
                <a:gd name="T11" fmla="*/ 2 h 61"/>
                <a:gd name="T12" fmla="*/ 0 w 85"/>
                <a:gd name="T13" fmla="*/ 3 h 61"/>
                <a:gd name="T14" fmla="*/ 0 w 85"/>
                <a:gd name="T15" fmla="*/ 3 h 61"/>
                <a:gd name="T16" fmla="*/ 0 w 85"/>
                <a:gd name="T17" fmla="*/ 4 h 61"/>
                <a:gd name="T18" fmla="*/ 0 w 85"/>
                <a:gd name="T19" fmla="*/ 4 h 61"/>
                <a:gd name="T20" fmla="*/ 1 w 85"/>
                <a:gd name="T21" fmla="*/ 4 h 61"/>
                <a:gd name="T22" fmla="*/ 1 w 85"/>
                <a:gd name="T23" fmla="*/ 5 h 61"/>
                <a:gd name="T24" fmla="*/ 2 w 85"/>
                <a:gd name="T25" fmla="*/ 5 h 61"/>
                <a:gd name="T26" fmla="*/ 2 w 85"/>
                <a:gd name="T27" fmla="*/ 5 h 61"/>
                <a:gd name="T28" fmla="*/ 3 w 85"/>
                <a:gd name="T29" fmla="*/ 6 h 61"/>
                <a:gd name="T30" fmla="*/ 4 w 85"/>
                <a:gd name="T31" fmla="*/ 6 h 61"/>
                <a:gd name="T32" fmla="*/ 5 w 85"/>
                <a:gd name="T33" fmla="*/ 6 h 61"/>
                <a:gd name="T34" fmla="*/ 5 w 85"/>
                <a:gd name="T35" fmla="*/ 6 h 61"/>
                <a:gd name="T36" fmla="*/ 6 w 85"/>
                <a:gd name="T37" fmla="*/ 6 h 61"/>
                <a:gd name="T38" fmla="*/ 6 w 85"/>
                <a:gd name="T39" fmla="*/ 6 h 61"/>
                <a:gd name="T40" fmla="*/ 6 w 85"/>
                <a:gd name="T41" fmla="*/ 6 h 61"/>
                <a:gd name="T42" fmla="*/ 7 w 85"/>
                <a:gd name="T43" fmla="*/ 5 h 61"/>
                <a:gd name="T44" fmla="*/ 7 w 85"/>
                <a:gd name="T45" fmla="*/ 5 h 61"/>
                <a:gd name="T46" fmla="*/ 7 w 85"/>
                <a:gd name="T47" fmla="*/ 4 h 61"/>
                <a:gd name="T48" fmla="*/ 8 w 85"/>
                <a:gd name="T49" fmla="*/ 3 h 61"/>
                <a:gd name="T50" fmla="*/ 8 w 85"/>
                <a:gd name="T51" fmla="*/ 2 h 61"/>
                <a:gd name="T52" fmla="*/ 8 w 85"/>
                <a:gd name="T53" fmla="*/ 2 h 61"/>
                <a:gd name="T54" fmla="*/ 3 w 85"/>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5"/>
                <a:gd name="T85" fmla="*/ 0 h 61"/>
                <a:gd name="T86" fmla="*/ 85 w 85"/>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1" name="Freeform 410"/>
            <p:cNvSpPr>
              <a:spLocks/>
            </p:cNvSpPr>
            <p:nvPr/>
          </p:nvSpPr>
          <p:spPr bwMode="auto">
            <a:xfrm>
              <a:off x="1254" y="1188"/>
              <a:ext cx="31" cy="6"/>
            </a:xfrm>
            <a:custGeom>
              <a:avLst/>
              <a:gdLst>
                <a:gd name="T0" fmla="*/ 0 w 100"/>
                <a:gd name="T1" fmla="*/ 1 h 19"/>
                <a:gd name="T2" fmla="*/ 1 w 100"/>
                <a:gd name="T3" fmla="*/ 1 h 19"/>
                <a:gd name="T4" fmla="*/ 1 w 100"/>
                <a:gd name="T5" fmla="*/ 2 h 19"/>
                <a:gd name="T6" fmla="*/ 2 w 100"/>
                <a:gd name="T7" fmla="*/ 2 h 19"/>
                <a:gd name="T8" fmla="*/ 2 w 100"/>
                <a:gd name="T9" fmla="*/ 2 h 19"/>
                <a:gd name="T10" fmla="*/ 10 w 100"/>
                <a:gd name="T11" fmla="*/ 1 h 19"/>
                <a:gd name="T12" fmla="*/ 7 w 100"/>
                <a:gd name="T13" fmla="*/ 0 h 19"/>
                <a:gd name="T14" fmla="*/ 5 w 100"/>
                <a:gd name="T15" fmla="*/ 0 h 19"/>
                <a:gd name="T16" fmla="*/ 3 w 100"/>
                <a:gd name="T17" fmla="*/ 0 h 19"/>
                <a:gd name="T18" fmla="*/ 2 w 100"/>
                <a:gd name="T19" fmla="*/ 0 h 19"/>
                <a:gd name="T20" fmla="*/ 1 w 100"/>
                <a:gd name="T21" fmla="*/ 0 h 19"/>
                <a:gd name="T22" fmla="*/ 0 w 100"/>
                <a:gd name="T23" fmla="*/ 1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
                <a:gd name="T38" fmla="*/ 100 w 100"/>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2" name="Freeform 411"/>
            <p:cNvSpPr>
              <a:spLocks/>
            </p:cNvSpPr>
            <p:nvPr/>
          </p:nvSpPr>
          <p:spPr bwMode="auto">
            <a:xfrm>
              <a:off x="1272" y="1168"/>
              <a:ext cx="53" cy="15"/>
            </a:xfrm>
            <a:custGeom>
              <a:avLst/>
              <a:gdLst>
                <a:gd name="T0" fmla="*/ 0 w 166"/>
                <a:gd name="T1" fmla="*/ 3 h 45"/>
                <a:gd name="T2" fmla="*/ 0 w 166"/>
                <a:gd name="T3" fmla="*/ 3 h 45"/>
                <a:gd name="T4" fmla="*/ 0 w 166"/>
                <a:gd name="T5" fmla="*/ 3 h 45"/>
                <a:gd name="T6" fmla="*/ 1 w 166"/>
                <a:gd name="T7" fmla="*/ 4 h 45"/>
                <a:gd name="T8" fmla="*/ 1 w 166"/>
                <a:gd name="T9" fmla="*/ 4 h 45"/>
                <a:gd name="T10" fmla="*/ 3 w 166"/>
                <a:gd name="T11" fmla="*/ 4 h 45"/>
                <a:gd name="T12" fmla="*/ 4 w 166"/>
                <a:gd name="T13" fmla="*/ 5 h 45"/>
                <a:gd name="T14" fmla="*/ 8 w 166"/>
                <a:gd name="T15" fmla="*/ 5 h 45"/>
                <a:gd name="T16" fmla="*/ 9 w 166"/>
                <a:gd name="T17" fmla="*/ 5 h 45"/>
                <a:gd name="T18" fmla="*/ 17 w 166"/>
                <a:gd name="T19" fmla="*/ 3 h 45"/>
                <a:gd name="T20" fmla="*/ 16 w 166"/>
                <a:gd name="T21" fmla="*/ 3 h 45"/>
                <a:gd name="T22" fmla="*/ 14 w 166"/>
                <a:gd name="T23" fmla="*/ 2 h 45"/>
                <a:gd name="T24" fmla="*/ 11 w 166"/>
                <a:gd name="T25" fmla="*/ 1 h 45"/>
                <a:gd name="T26" fmla="*/ 8 w 166"/>
                <a:gd name="T27" fmla="*/ 0 h 45"/>
                <a:gd name="T28" fmla="*/ 7 w 166"/>
                <a:gd name="T29" fmla="*/ 0 h 45"/>
                <a:gd name="T30" fmla="*/ 5 w 166"/>
                <a:gd name="T31" fmla="*/ 0 h 45"/>
                <a:gd name="T32" fmla="*/ 4 w 166"/>
                <a:gd name="T33" fmla="*/ 0 h 45"/>
                <a:gd name="T34" fmla="*/ 3 w 166"/>
                <a:gd name="T35" fmla="*/ 0 h 45"/>
                <a:gd name="T36" fmla="*/ 2 w 166"/>
                <a:gd name="T37" fmla="*/ 0 h 45"/>
                <a:gd name="T38" fmla="*/ 1 w 166"/>
                <a:gd name="T39" fmla="*/ 1 h 45"/>
                <a:gd name="T40" fmla="*/ 1 w 166"/>
                <a:gd name="T41" fmla="*/ 1 h 45"/>
                <a:gd name="T42" fmla="*/ 1 w 166"/>
                <a:gd name="T43" fmla="*/ 1 h 45"/>
                <a:gd name="T44" fmla="*/ 0 w 166"/>
                <a:gd name="T45" fmla="*/ 1 h 45"/>
                <a:gd name="T46" fmla="*/ 0 w 166"/>
                <a:gd name="T47" fmla="*/ 2 h 45"/>
                <a:gd name="T48" fmla="*/ 0 w 166"/>
                <a:gd name="T49" fmla="*/ 2 h 45"/>
                <a:gd name="T50" fmla="*/ 0 w 166"/>
                <a:gd name="T51" fmla="*/ 3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6"/>
                <a:gd name="T79" fmla="*/ 0 h 45"/>
                <a:gd name="T80" fmla="*/ 166 w 166"/>
                <a:gd name="T81" fmla="*/ 45 h 4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3" name="Freeform 412"/>
            <p:cNvSpPr>
              <a:spLocks/>
            </p:cNvSpPr>
            <p:nvPr/>
          </p:nvSpPr>
          <p:spPr bwMode="auto">
            <a:xfrm>
              <a:off x="1488" y="1422"/>
              <a:ext cx="11" cy="8"/>
            </a:xfrm>
            <a:custGeom>
              <a:avLst/>
              <a:gdLst>
                <a:gd name="T0" fmla="*/ 0 w 33"/>
                <a:gd name="T1" fmla="*/ 0 h 25"/>
                <a:gd name="T2" fmla="*/ 0 w 33"/>
                <a:gd name="T3" fmla="*/ 1 h 25"/>
                <a:gd name="T4" fmla="*/ 0 w 33"/>
                <a:gd name="T5" fmla="*/ 2 h 25"/>
                <a:gd name="T6" fmla="*/ 1 w 33"/>
                <a:gd name="T7" fmla="*/ 2 h 25"/>
                <a:gd name="T8" fmla="*/ 1 w 33"/>
                <a:gd name="T9" fmla="*/ 2 h 25"/>
                <a:gd name="T10" fmla="*/ 2 w 33"/>
                <a:gd name="T11" fmla="*/ 3 h 25"/>
                <a:gd name="T12" fmla="*/ 2 w 33"/>
                <a:gd name="T13" fmla="*/ 3 h 25"/>
                <a:gd name="T14" fmla="*/ 3 w 33"/>
                <a:gd name="T15" fmla="*/ 3 h 25"/>
                <a:gd name="T16" fmla="*/ 4 w 33"/>
                <a:gd name="T17" fmla="*/ 3 h 25"/>
                <a:gd name="T18" fmla="*/ 4 w 33"/>
                <a:gd name="T19" fmla="*/ 0 h 25"/>
                <a:gd name="T20" fmla="*/ 3 w 33"/>
                <a:gd name="T21" fmla="*/ 0 h 25"/>
                <a:gd name="T22" fmla="*/ 2 w 33"/>
                <a:gd name="T23" fmla="*/ 0 h 25"/>
                <a:gd name="T24" fmla="*/ 1 w 33"/>
                <a:gd name="T25" fmla="*/ 0 h 25"/>
                <a:gd name="T26" fmla="*/ 0 w 33"/>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25"/>
                <a:gd name="T44" fmla="*/ 33 w 33"/>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4" name="Freeform 413"/>
            <p:cNvSpPr>
              <a:spLocks/>
            </p:cNvSpPr>
            <p:nvPr/>
          </p:nvSpPr>
          <p:spPr bwMode="auto">
            <a:xfrm>
              <a:off x="1605" y="1729"/>
              <a:ext cx="16" cy="20"/>
            </a:xfrm>
            <a:custGeom>
              <a:avLst/>
              <a:gdLst>
                <a:gd name="T0" fmla="*/ 0 w 48"/>
                <a:gd name="T1" fmla="*/ 6 h 62"/>
                <a:gd name="T2" fmla="*/ 1 w 48"/>
                <a:gd name="T3" fmla="*/ 6 h 62"/>
                <a:gd name="T4" fmla="*/ 2 w 48"/>
                <a:gd name="T5" fmla="*/ 5 h 62"/>
                <a:gd name="T6" fmla="*/ 3 w 48"/>
                <a:gd name="T7" fmla="*/ 5 h 62"/>
                <a:gd name="T8" fmla="*/ 4 w 48"/>
                <a:gd name="T9" fmla="*/ 4 h 62"/>
                <a:gd name="T10" fmla="*/ 5 w 48"/>
                <a:gd name="T11" fmla="*/ 3 h 62"/>
                <a:gd name="T12" fmla="*/ 5 w 48"/>
                <a:gd name="T13" fmla="*/ 2 h 62"/>
                <a:gd name="T14" fmla="*/ 5 w 48"/>
                <a:gd name="T15" fmla="*/ 1 h 62"/>
                <a:gd name="T16" fmla="*/ 5 w 48"/>
                <a:gd name="T17" fmla="*/ 0 h 62"/>
                <a:gd name="T18" fmla="*/ 4 w 48"/>
                <a:gd name="T19" fmla="*/ 0 h 62"/>
                <a:gd name="T20" fmla="*/ 4 w 48"/>
                <a:gd name="T21" fmla="*/ 1 h 62"/>
                <a:gd name="T22" fmla="*/ 3 w 48"/>
                <a:gd name="T23" fmla="*/ 1 h 62"/>
                <a:gd name="T24" fmla="*/ 2 w 48"/>
                <a:gd name="T25" fmla="*/ 2 h 62"/>
                <a:gd name="T26" fmla="*/ 1 w 48"/>
                <a:gd name="T27" fmla="*/ 2 h 62"/>
                <a:gd name="T28" fmla="*/ 1 w 48"/>
                <a:gd name="T29" fmla="*/ 3 h 62"/>
                <a:gd name="T30" fmla="*/ 0 w 48"/>
                <a:gd name="T31" fmla="*/ 3 h 62"/>
                <a:gd name="T32" fmla="*/ 0 w 48"/>
                <a:gd name="T33" fmla="*/ 4 h 62"/>
                <a:gd name="T34" fmla="*/ 0 w 48"/>
                <a:gd name="T35" fmla="*/ 4 h 62"/>
                <a:gd name="T36" fmla="*/ 0 w 48"/>
                <a:gd name="T37" fmla="*/ 5 h 62"/>
                <a:gd name="T38" fmla="*/ 0 w 48"/>
                <a:gd name="T39" fmla="*/ 5 h 62"/>
                <a:gd name="T40" fmla="*/ 0 w 48"/>
                <a:gd name="T41" fmla="*/ 6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62"/>
                <a:gd name="T65" fmla="*/ 48 w 48"/>
                <a:gd name="T66" fmla="*/ 62 h 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5" name="Freeform 414"/>
            <p:cNvSpPr>
              <a:spLocks/>
            </p:cNvSpPr>
            <p:nvPr/>
          </p:nvSpPr>
          <p:spPr bwMode="auto">
            <a:xfrm>
              <a:off x="1554" y="1729"/>
              <a:ext cx="36" cy="20"/>
            </a:xfrm>
            <a:custGeom>
              <a:avLst/>
              <a:gdLst>
                <a:gd name="T0" fmla="*/ 5 w 113"/>
                <a:gd name="T1" fmla="*/ 0 h 62"/>
                <a:gd name="T2" fmla="*/ 4 w 113"/>
                <a:gd name="T3" fmla="*/ 1 h 62"/>
                <a:gd name="T4" fmla="*/ 2 w 113"/>
                <a:gd name="T5" fmla="*/ 2 h 62"/>
                <a:gd name="T6" fmla="*/ 1 w 113"/>
                <a:gd name="T7" fmla="*/ 3 h 62"/>
                <a:gd name="T8" fmla="*/ 0 w 113"/>
                <a:gd name="T9" fmla="*/ 4 h 62"/>
                <a:gd name="T10" fmla="*/ 2 w 113"/>
                <a:gd name="T11" fmla="*/ 5 h 62"/>
                <a:gd name="T12" fmla="*/ 4 w 113"/>
                <a:gd name="T13" fmla="*/ 5 h 62"/>
                <a:gd name="T14" fmla="*/ 5 w 113"/>
                <a:gd name="T15" fmla="*/ 6 h 62"/>
                <a:gd name="T16" fmla="*/ 6 w 113"/>
                <a:gd name="T17" fmla="*/ 6 h 62"/>
                <a:gd name="T18" fmla="*/ 7 w 113"/>
                <a:gd name="T19" fmla="*/ 6 h 62"/>
                <a:gd name="T20" fmla="*/ 9 w 113"/>
                <a:gd name="T21" fmla="*/ 6 h 62"/>
                <a:gd name="T22" fmla="*/ 10 w 113"/>
                <a:gd name="T23" fmla="*/ 6 h 62"/>
                <a:gd name="T24" fmla="*/ 11 w 113"/>
                <a:gd name="T25" fmla="*/ 6 h 62"/>
                <a:gd name="T26" fmla="*/ 11 w 113"/>
                <a:gd name="T27" fmla="*/ 6 h 62"/>
                <a:gd name="T28" fmla="*/ 11 w 113"/>
                <a:gd name="T29" fmla="*/ 5 h 62"/>
                <a:gd name="T30" fmla="*/ 11 w 113"/>
                <a:gd name="T31" fmla="*/ 5 h 62"/>
                <a:gd name="T32" fmla="*/ 11 w 113"/>
                <a:gd name="T33" fmla="*/ 5 h 62"/>
                <a:gd name="T34" fmla="*/ 9 w 113"/>
                <a:gd name="T35" fmla="*/ 4 h 62"/>
                <a:gd name="T36" fmla="*/ 7 w 113"/>
                <a:gd name="T37" fmla="*/ 3 h 62"/>
                <a:gd name="T38" fmla="*/ 7 w 113"/>
                <a:gd name="T39" fmla="*/ 3 h 62"/>
                <a:gd name="T40" fmla="*/ 6 w 113"/>
                <a:gd name="T41" fmla="*/ 3 h 62"/>
                <a:gd name="T42" fmla="*/ 6 w 113"/>
                <a:gd name="T43" fmla="*/ 2 h 62"/>
                <a:gd name="T44" fmla="*/ 5 w 113"/>
                <a:gd name="T45" fmla="*/ 2 h 62"/>
                <a:gd name="T46" fmla="*/ 5 w 113"/>
                <a:gd name="T47" fmla="*/ 2 h 62"/>
                <a:gd name="T48" fmla="*/ 5 w 113"/>
                <a:gd name="T49" fmla="*/ 1 h 62"/>
                <a:gd name="T50" fmla="*/ 5 w 113"/>
                <a:gd name="T51" fmla="*/ 1 h 62"/>
                <a:gd name="T52" fmla="*/ 5 w 113"/>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3"/>
                <a:gd name="T82" fmla="*/ 0 h 62"/>
                <a:gd name="T83" fmla="*/ 113 w 113"/>
                <a:gd name="T84" fmla="*/ 62 h 6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6" name="Freeform 415"/>
            <p:cNvSpPr>
              <a:spLocks/>
            </p:cNvSpPr>
            <p:nvPr/>
          </p:nvSpPr>
          <p:spPr bwMode="auto">
            <a:xfrm>
              <a:off x="1748" y="1188"/>
              <a:ext cx="29" cy="15"/>
            </a:xfrm>
            <a:custGeom>
              <a:avLst/>
              <a:gdLst>
                <a:gd name="T0" fmla="*/ 0 w 93"/>
                <a:gd name="T1" fmla="*/ 0 h 50"/>
                <a:gd name="T2" fmla="*/ 2 w 93"/>
                <a:gd name="T3" fmla="*/ 0 h 50"/>
                <a:gd name="T4" fmla="*/ 3 w 93"/>
                <a:gd name="T5" fmla="*/ 0 h 50"/>
                <a:gd name="T6" fmla="*/ 4 w 93"/>
                <a:gd name="T7" fmla="*/ 0 h 50"/>
                <a:gd name="T8" fmla="*/ 6 w 93"/>
                <a:gd name="T9" fmla="*/ 1 h 50"/>
                <a:gd name="T10" fmla="*/ 6 w 93"/>
                <a:gd name="T11" fmla="*/ 1 h 50"/>
                <a:gd name="T12" fmla="*/ 7 w 93"/>
                <a:gd name="T13" fmla="*/ 1 h 50"/>
                <a:gd name="T14" fmla="*/ 7 w 93"/>
                <a:gd name="T15" fmla="*/ 1 h 50"/>
                <a:gd name="T16" fmla="*/ 8 w 93"/>
                <a:gd name="T17" fmla="*/ 2 h 50"/>
                <a:gd name="T18" fmla="*/ 8 w 93"/>
                <a:gd name="T19" fmla="*/ 2 h 50"/>
                <a:gd name="T20" fmla="*/ 9 w 93"/>
                <a:gd name="T21" fmla="*/ 2 h 50"/>
                <a:gd name="T22" fmla="*/ 9 w 93"/>
                <a:gd name="T23" fmla="*/ 3 h 50"/>
                <a:gd name="T24" fmla="*/ 9 w 93"/>
                <a:gd name="T25" fmla="*/ 3 h 50"/>
                <a:gd name="T26" fmla="*/ 8 w 93"/>
                <a:gd name="T27" fmla="*/ 3 h 50"/>
                <a:gd name="T28" fmla="*/ 7 w 93"/>
                <a:gd name="T29" fmla="*/ 4 h 50"/>
                <a:gd name="T30" fmla="*/ 6 w 93"/>
                <a:gd name="T31" fmla="*/ 4 h 50"/>
                <a:gd name="T32" fmla="*/ 5 w 93"/>
                <a:gd name="T33" fmla="*/ 4 h 50"/>
                <a:gd name="T34" fmla="*/ 4 w 93"/>
                <a:gd name="T35" fmla="*/ 4 h 50"/>
                <a:gd name="T36" fmla="*/ 3 w 93"/>
                <a:gd name="T37" fmla="*/ 4 h 50"/>
                <a:gd name="T38" fmla="*/ 3 w 93"/>
                <a:gd name="T39" fmla="*/ 4 h 50"/>
                <a:gd name="T40" fmla="*/ 3 w 93"/>
                <a:gd name="T41" fmla="*/ 4 h 50"/>
                <a:gd name="T42" fmla="*/ 2 w 93"/>
                <a:gd name="T43" fmla="*/ 4 h 50"/>
                <a:gd name="T44" fmla="*/ 2 w 93"/>
                <a:gd name="T45" fmla="*/ 4 h 50"/>
                <a:gd name="T46" fmla="*/ 2 w 93"/>
                <a:gd name="T47" fmla="*/ 4 h 50"/>
                <a:gd name="T48" fmla="*/ 2 w 93"/>
                <a:gd name="T49" fmla="*/ 3 h 50"/>
                <a:gd name="T50" fmla="*/ 2 w 93"/>
                <a:gd name="T51" fmla="*/ 3 h 50"/>
                <a:gd name="T52" fmla="*/ 2 w 93"/>
                <a:gd name="T53" fmla="*/ 2 h 50"/>
                <a:gd name="T54" fmla="*/ 2 w 93"/>
                <a:gd name="T55" fmla="*/ 2 h 50"/>
                <a:gd name="T56" fmla="*/ 2 w 93"/>
                <a:gd name="T57" fmla="*/ 2 h 50"/>
                <a:gd name="T58" fmla="*/ 0 w 93"/>
                <a:gd name="T59" fmla="*/ 2 h 50"/>
                <a:gd name="T60" fmla="*/ 0 w 93"/>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3"/>
                <a:gd name="T94" fmla="*/ 0 h 50"/>
                <a:gd name="T95" fmla="*/ 93 w 93"/>
                <a:gd name="T96" fmla="*/ 50 h 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7" name="Freeform 416"/>
            <p:cNvSpPr>
              <a:spLocks/>
            </p:cNvSpPr>
            <p:nvPr/>
          </p:nvSpPr>
          <p:spPr bwMode="auto">
            <a:xfrm>
              <a:off x="1436" y="1246"/>
              <a:ext cx="331" cy="198"/>
            </a:xfrm>
            <a:custGeom>
              <a:avLst/>
              <a:gdLst>
                <a:gd name="T0" fmla="*/ 2 w 1029"/>
                <a:gd name="T1" fmla="*/ 12 h 604"/>
                <a:gd name="T2" fmla="*/ 7 w 1029"/>
                <a:gd name="T3" fmla="*/ 7 h 604"/>
                <a:gd name="T4" fmla="*/ 28 w 1029"/>
                <a:gd name="T5" fmla="*/ 0 h 604"/>
                <a:gd name="T6" fmla="*/ 21 w 1029"/>
                <a:gd name="T7" fmla="*/ 5 h 604"/>
                <a:gd name="T8" fmla="*/ 19 w 1029"/>
                <a:gd name="T9" fmla="*/ 11 h 604"/>
                <a:gd name="T10" fmla="*/ 28 w 1029"/>
                <a:gd name="T11" fmla="*/ 7 h 604"/>
                <a:gd name="T12" fmla="*/ 41 w 1029"/>
                <a:gd name="T13" fmla="*/ 2 h 604"/>
                <a:gd name="T14" fmla="*/ 45 w 1029"/>
                <a:gd name="T15" fmla="*/ 3 h 604"/>
                <a:gd name="T16" fmla="*/ 45 w 1029"/>
                <a:gd name="T17" fmla="*/ 8 h 604"/>
                <a:gd name="T18" fmla="*/ 60 w 1029"/>
                <a:gd name="T19" fmla="*/ 9 h 604"/>
                <a:gd name="T20" fmla="*/ 70 w 1029"/>
                <a:gd name="T21" fmla="*/ 10 h 604"/>
                <a:gd name="T22" fmla="*/ 78 w 1029"/>
                <a:gd name="T23" fmla="*/ 12 h 604"/>
                <a:gd name="T24" fmla="*/ 78 w 1029"/>
                <a:gd name="T25" fmla="*/ 14 h 604"/>
                <a:gd name="T26" fmla="*/ 74 w 1029"/>
                <a:gd name="T27" fmla="*/ 20 h 604"/>
                <a:gd name="T28" fmla="*/ 83 w 1029"/>
                <a:gd name="T29" fmla="*/ 18 h 604"/>
                <a:gd name="T30" fmla="*/ 90 w 1029"/>
                <a:gd name="T31" fmla="*/ 21 h 604"/>
                <a:gd name="T32" fmla="*/ 88 w 1029"/>
                <a:gd name="T33" fmla="*/ 26 h 604"/>
                <a:gd name="T34" fmla="*/ 81 w 1029"/>
                <a:gd name="T35" fmla="*/ 27 h 604"/>
                <a:gd name="T36" fmla="*/ 89 w 1029"/>
                <a:gd name="T37" fmla="*/ 30 h 604"/>
                <a:gd name="T38" fmla="*/ 93 w 1029"/>
                <a:gd name="T39" fmla="*/ 35 h 604"/>
                <a:gd name="T40" fmla="*/ 101 w 1029"/>
                <a:gd name="T41" fmla="*/ 35 h 604"/>
                <a:gd name="T42" fmla="*/ 106 w 1029"/>
                <a:gd name="T43" fmla="*/ 38 h 604"/>
                <a:gd name="T44" fmla="*/ 97 w 1029"/>
                <a:gd name="T45" fmla="*/ 44 h 604"/>
                <a:gd name="T46" fmla="*/ 93 w 1029"/>
                <a:gd name="T47" fmla="*/ 45 h 604"/>
                <a:gd name="T48" fmla="*/ 90 w 1029"/>
                <a:gd name="T49" fmla="*/ 48 h 604"/>
                <a:gd name="T50" fmla="*/ 86 w 1029"/>
                <a:gd name="T51" fmla="*/ 45 h 604"/>
                <a:gd name="T52" fmla="*/ 88 w 1029"/>
                <a:gd name="T53" fmla="*/ 42 h 604"/>
                <a:gd name="T54" fmla="*/ 82 w 1029"/>
                <a:gd name="T55" fmla="*/ 41 h 604"/>
                <a:gd name="T56" fmla="*/ 78 w 1029"/>
                <a:gd name="T57" fmla="*/ 39 h 604"/>
                <a:gd name="T58" fmla="*/ 77 w 1029"/>
                <a:gd name="T59" fmla="*/ 42 h 604"/>
                <a:gd name="T60" fmla="*/ 77 w 1029"/>
                <a:gd name="T61" fmla="*/ 48 h 604"/>
                <a:gd name="T62" fmla="*/ 82 w 1029"/>
                <a:gd name="T63" fmla="*/ 56 h 604"/>
                <a:gd name="T64" fmla="*/ 80 w 1029"/>
                <a:gd name="T65" fmla="*/ 59 h 604"/>
                <a:gd name="T66" fmla="*/ 73 w 1029"/>
                <a:gd name="T67" fmla="*/ 60 h 604"/>
                <a:gd name="T68" fmla="*/ 64 w 1029"/>
                <a:gd name="T69" fmla="*/ 55 h 604"/>
                <a:gd name="T70" fmla="*/ 69 w 1029"/>
                <a:gd name="T71" fmla="*/ 61 h 604"/>
                <a:gd name="T72" fmla="*/ 69 w 1029"/>
                <a:gd name="T73" fmla="*/ 65 h 604"/>
                <a:gd name="T74" fmla="*/ 54 w 1029"/>
                <a:gd name="T75" fmla="*/ 61 h 604"/>
                <a:gd name="T76" fmla="*/ 49 w 1029"/>
                <a:gd name="T77" fmla="*/ 56 h 604"/>
                <a:gd name="T78" fmla="*/ 42 w 1029"/>
                <a:gd name="T79" fmla="*/ 51 h 604"/>
                <a:gd name="T80" fmla="*/ 38 w 1029"/>
                <a:gd name="T81" fmla="*/ 49 h 604"/>
                <a:gd name="T82" fmla="*/ 41 w 1029"/>
                <a:gd name="T83" fmla="*/ 47 h 604"/>
                <a:gd name="T84" fmla="*/ 48 w 1029"/>
                <a:gd name="T85" fmla="*/ 43 h 604"/>
                <a:gd name="T86" fmla="*/ 52 w 1029"/>
                <a:gd name="T87" fmla="*/ 41 h 604"/>
                <a:gd name="T88" fmla="*/ 60 w 1029"/>
                <a:gd name="T89" fmla="*/ 41 h 604"/>
                <a:gd name="T90" fmla="*/ 64 w 1029"/>
                <a:gd name="T91" fmla="*/ 42 h 604"/>
                <a:gd name="T92" fmla="*/ 71 w 1029"/>
                <a:gd name="T93" fmla="*/ 42 h 604"/>
                <a:gd name="T94" fmla="*/ 60 w 1029"/>
                <a:gd name="T95" fmla="*/ 38 h 604"/>
                <a:gd name="T96" fmla="*/ 56 w 1029"/>
                <a:gd name="T97" fmla="*/ 39 h 604"/>
                <a:gd name="T98" fmla="*/ 56 w 1029"/>
                <a:gd name="T99" fmla="*/ 38 h 604"/>
                <a:gd name="T100" fmla="*/ 60 w 1029"/>
                <a:gd name="T101" fmla="*/ 33 h 604"/>
                <a:gd name="T102" fmla="*/ 60 w 1029"/>
                <a:gd name="T103" fmla="*/ 30 h 604"/>
                <a:gd name="T104" fmla="*/ 54 w 1029"/>
                <a:gd name="T105" fmla="*/ 27 h 604"/>
                <a:gd name="T106" fmla="*/ 49 w 1029"/>
                <a:gd name="T107" fmla="*/ 21 h 604"/>
                <a:gd name="T108" fmla="*/ 45 w 1029"/>
                <a:gd name="T109" fmla="*/ 18 h 604"/>
                <a:gd name="T110" fmla="*/ 42 w 1029"/>
                <a:gd name="T111" fmla="*/ 17 h 604"/>
                <a:gd name="T112" fmla="*/ 39 w 1029"/>
                <a:gd name="T113" fmla="*/ 22 h 604"/>
                <a:gd name="T114" fmla="*/ 22 w 1029"/>
                <a:gd name="T115" fmla="*/ 19 h 604"/>
                <a:gd name="T116" fmla="*/ 12 w 1029"/>
                <a:gd name="T117" fmla="*/ 20 h 604"/>
                <a:gd name="T118" fmla="*/ 8 w 1029"/>
                <a:gd name="T119" fmla="*/ 20 h 604"/>
                <a:gd name="T120" fmla="*/ 2 w 1029"/>
                <a:gd name="T121" fmla="*/ 19 h 604"/>
                <a:gd name="T122" fmla="*/ 1 w 1029"/>
                <a:gd name="T123" fmla="*/ 17 h 604"/>
                <a:gd name="T124" fmla="*/ 8 w 1029"/>
                <a:gd name="T125" fmla="*/ 16 h 6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9"/>
                <a:gd name="T190" fmla="*/ 0 h 604"/>
                <a:gd name="T191" fmla="*/ 1029 w 1029"/>
                <a:gd name="T192" fmla="*/ 604 h 6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8" name="Freeform 417"/>
            <p:cNvSpPr>
              <a:spLocks/>
            </p:cNvSpPr>
            <p:nvPr/>
          </p:nvSpPr>
          <p:spPr bwMode="auto">
            <a:xfrm>
              <a:off x="1528" y="1110"/>
              <a:ext cx="409" cy="105"/>
            </a:xfrm>
            <a:custGeom>
              <a:avLst/>
              <a:gdLst>
                <a:gd name="T0" fmla="*/ 83 w 1268"/>
                <a:gd name="T1" fmla="*/ 4 h 321"/>
                <a:gd name="T2" fmla="*/ 85 w 1268"/>
                <a:gd name="T3" fmla="*/ 2 h 321"/>
                <a:gd name="T4" fmla="*/ 88 w 1268"/>
                <a:gd name="T5" fmla="*/ 1 h 321"/>
                <a:gd name="T6" fmla="*/ 90 w 1268"/>
                <a:gd name="T7" fmla="*/ 3 h 321"/>
                <a:gd name="T8" fmla="*/ 98 w 1268"/>
                <a:gd name="T9" fmla="*/ 2 h 321"/>
                <a:gd name="T10" fmla="*/ 106 w 1268"/>
                <a:gd name="T11" fmla="*/ 0 h 321"/>
                <a:gd name="T12" fmla="*/ 113 w 1268"/>
                <a:gd name="T13" fmla="*/ 2 h 321"/>
                <a:gd name="T14" fmla="*/ 118 w 1268"/>
                <a:gd name="T15" fmla="*/ 2 h 321"/>
                <a:gd name="T16" fmla="*/ 132 w 1268"/>
                <a:gd name="T17" fmla="*/ 3 h 321"/>
                <a:gd name="T18" fmla="*/ 129 w 1268"/>
                <a:gd name="T19" fmla="*/ 5 h 321"/>
                <a:gd name="T20" fmla="*/ 121 w 1268"/>
                <a:gd name="T21" fmla="*/ 7 h 321"/>
                <a:gd name="T22" fmla="*/ 110 w 1268"/>
                <a:gd name="T23" fmla="*/ 8 h 321"/>
                <a:gd name="T24" fmla="*/ 107 w 1268"/>
                <a:gd name="T25" fmla="*/ 10 h 321"/>
                <a:gd name="T26" fmla="*/ 104 w 1268"/>
                <a:gd name="T27" fmla="*/ 11 h 321"/>
                <a:gd name="T28" fmla="*/ 98 w 1268"/>
                <a:gd name="T29" fmla="*/ 11 h 321"/>
                <a:gd name="T30" fmla="*/ 97 w 1268"/>
                <a:gd name="T31" fmla="*/ 13 h 321"/>
                <a:gd name="T32" fmla="*/ 78 w 1268"/>
                <a:gd name="T33" fmla="*/ 14 h 321"/>
                <a:gd name="T34" fmla="*/ 69 w 1268"/>
                <a:gd name="T35" fmla="*/ 17 h 321"/>
                <a:gd name="T36" fmla="*/ 66 w 1268"/>
                <a:gd name="T37" fmla="*/ 19 h 321"/>
                <a:gd name="T38" fmla="*/ 62 w 1268"/>
                <a:gd name="T39" fmla="*/ 18 h 321"/>
                <a:gd name="T40" fmla="*/ 59 w 1268"/>
                <a:gd name="T41" fmla="*/ 19 h 321"/>
                <a:gd name="T42" fmla="*/ 61 w 1268"/>
                <a:gd name="T43" fmla="*/ 22 h 321"/>
                <a:gd name="T44" fmla="*/ 57 w 1268"/>
                <a:gd name="T45" fmla="*/ 26 h 321"/>
                <a:gd name="T46" fmla="*/ 50 w 1268"/>
                <a:gd name="T47" fmla="*/ 25 h 321"/>
                <a:gd name="T48" fmla="*/ 42 w 1268"/>
                <a:gd name="T49" fmla="*/ 26 h 321"/>
                <a:gd name="T50" fmla="*/ 42 w 1268"/>
                <a:gd name="T51" fmla="*/ 27 h 321"/>
                <a:gd name="T52" fmla="*/ 41 w 1268"/>
                <a:gd name="T53" fmla="*/ 31 h 321"/>
                <a:gd name="T54" fmla="*/ 35 w 1268"/>
                <a:gd name="T55" fmla="*/ 34 h 321"/>
                <a:gd name="T56" fmla="*/ 30 w 1268"/>
                <a:gd name="T57" fmla="*/ 32 h 321"/>
                <a:gd name="T58" fmla="*/ 26 w 1268"/>
                <a:gd name="T59" fmla="*/ 30 h 321"/>
                <a:gd name="T60" fmla="*/ 10 w 1268"/>
                <a:gd name="T61" fmla="*/ 29 h 321"/>
                <a:gd name="T62" fmla="*/ 0 w 1268"/>
                <a:gd name="T63" fmla="*/ 30 h 321"/>
                <a:gd name="T64" fmla="*/ 1 w 1268"/>
                <a:gd name="T65" fmla="*/ 28 h 321"/>
                <a:gd name="T66" fmla="*/ 6 w 1268"/>
                <a:gd name="T67" fmla="*/ 26 h 321"/>
                <a:gd name="T68" fmla="*/ 15 w 1268"/>
                <a:gd name="T69" fmla="*/ 25 h 321"/>
                <a:gd name="T70" fmla="*/ 18 w 1268"/>
                <a:gd name="T71" fmla="*/ 24 h 321"/>
                <a:gd name="T72" fmla="*/ 20 w 1268"/>
                <a:gd name="T73" fmla="*/ 23 h 321"/>
                <a:gd name="T74" fmla="*/ 23 w 1268"/>
                <a:gd name="T75" fmla="*/ 25 h 321"/>
                <a:gd name="T76" fmla="*/ 26 w 1268"/>
                <a:gd name="T77" fmla="*/ 26 h 321"/>
                <a:gd name="T78" fmla="*/ 22 w 1268"/>
                <a:gd name="T79" fmla="*/ 22 h 321"/>
                <a:gd name="T80" fmla="*/ 20 w 1268"/>
                <a:gd name="T81" fmla="*/ 21 h 321"/>
                <a:gd name="T82" fmla="*/ 21 w 1268"/>
                <a:gd name="T83" fmla="*/ 19 h 321"/>
                <a:gd name="T84" fmla="*/ 25 w 1268"/>
                <a:gd name="T85" fmla="*/ 19 h 321"/>
                <a:gd name="T86" fmla="*/ 38 w 1268"/>
                <a:gd name="T87" fmla="*/ 20 h 321"/>
                <a:gd name="T88" fmla="*/ 44 w 1268"/>
                <a:gd name="T89" fmla="*/ 19 h 321"/>
                <a:gd name="T90" fmla="*/ 34 w 1268"/>
                <a:gd name="T91" fmla="*/ 18 h 321"/>
                <a:gd name="T92" fmla="*/ 31 w 1268"/>
                <a:gd name="T93" fmla="*/ 16 h 321"/>
                <a:gd name="T94" fmla="*/ 39 w 1268"/>
                <a:gd name="T95" fmla="*/ 15 h 321"/>
                <a:gd name="T96" fmla="*/ 45 w 1268"/>
                <a:gd name="T97" fmla="*/ 17 h 321"/>
                <a:gd name="T98" fmla="*/ 50 w 1268"/>
                <a:gd name="T99" fmla="*/ 13 h 321"/>
                <a:gd name="T100" fmla="*/ 69 w 1268"/>
                <a:gd name="T101" fmla="*/ 9 h 321"/>
                <a:gd name="T102" fmla="*/ 61 w 1268"/>
                <a:gd name="T103" fmla="*/ 12 h 321"/>
                <a:gd name="T104" fmla="*/ 47 w 1268"/>
                <a:gd name="T105" fmla="*/ 12 h 321"/>
                <a:gd name="T106" fmla="*/ 33 w 1268"/>
                <a:gd name="T107" fmla="*/ 12 h 321"/>
                <a:gd name="T108" fmla="*/ 26 w 1268"/>
                <a:gd name="T109" fmla="*/ 11 h 321"/>
                <a:gd name="T110" fmla="*/ 23 w 1268"/>
                <a:gd name="T111" fmla="*/ 9 h 321"/>
                <a:gd name="T112" fmla="*/ 26 w 1268"/>
                <a:gd name="T113" fmla="*/ 8 h 321"/>
                <a:gd name="T114" fmla="*/ 46 w 1268"/>
                <a:gd name="T115" fmla="*/ 5 h 321"/>
                <a:gd name="T116" fmla="*/ 64 w 1268"/>
                <a:gd name="T117" fmla="*/ 3 h 321"/>
                <a:gd name="T118" fmla="*/ 70 w 1268"/>
                <a:gd name="T119" fmla="*/ 2 h 321"/>
                <a:gd name="T120" fmla="*/ 79 w 1268"/>
                <a:gd name="T121" fmla="*/ 3 h 3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68"/>
                <a:gd name="T184" fmla="*/ 0 h 321"/>
                <a:gd name="T185" fmla="*/ 1268 w 1268"/>
                <a:gd name="T186" fmla="*/ 321 h 32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69" name="Freeform 418"/>
            <p:cNvSpPr>
              <a:spLocks/>
            </p:cNvSpPr>
            <p:nvPr/>
          </p:nvSpPr>
          <p:spPr bwMode="auto">
            <a:xfrm>
              <a:off x="553" y="1660"/>
              <a:ext cx="51" cy="38"/>
            </a:xfrm>
            <a:custGeom>
              <a:avLst/>
              <a:gdLst>
                <a:gd name="T0" fmla="*/ 0 w 160"/>
                <a:gd name="T1" fmla="*/ 0 h 117"/>
                <a:gd name="T2" fmla="*/ 0 w 160"/>
                <a:gd name="T3" fmla="*/ 1 h 117"/>
                <a:gd name="T4" fmla="*/ 0 w 160"/>
                <a:gd name="T5" fmla="*/ 2 h 117"/>
                <a:gd name="T6" fmla="*/ 1 w 160"/>
                <a:gd name="T7" fmla="*/ 3 h 117"/>
                <a:gd name="T8" fmla="*/ 2 w 160"/>
                <a:gd name="T9" fmla="*/ 4 h 117"/>
                <a:gd name="T10" fmla="*/ 2 w 160"/>
                <a:gd name="T11" fmla="*/ 5 h 117"/>
                <a:gd name="T12" fmla="*/ 3 w 160"/>
                <a:gd name="T13" fmla="*/ 6 h 117"/>
                <a:gd name="T14" fmla="*/ 4 w 160"/>
                <a:gd name="T15" fmla="*/ 7 h 117"/>
                <a:gd name="T16" fmla="*/ 5 w 160"/>
                <a:gd name="T17" fmla="*/ 8 h 117"/>
                <a:gd name="T18" fmla="*/ 6 w 160"/>
                <a:gd name="T19" fmla="*/ 9 h 117"/>
                <a:gd name="T20" fmla="*/ 7 w 160"/>
                <a:gd name="T21" fmla="*/ 10 h 117"/>
                <a:gd name="T22" fmla="*/ 9 w 160"/>
                <a:gd name="T23" fmla="*/ 10 h 117"/>
                <a:gd name="T24" fmla="*/ 10 w 160"/>
                <a:gd name="T25" fmla="*/ 11 h 117"/>
                <a:gd name="T26" fmla="*/ 11 w 160"/>
                <a:gd name="T27" fmla="*/ 12 h 117"/>
                <a:gd name="T28" fmla="*/ 12 w 160"/>
                <a:gd name="T29" fmla="*/ 12 h 117"/>
                <a:gd name="T30" fmla="*/ 13 w 160"/>
                <a:gd name="T31" fmla="*/ 12 h 117"/>
                <a:gd name="T32" fmla="*/ 13 w 160"/>
                <a:gd name="T33" fmla="*/ 12 h 117"/>
                <a:gd name="T34" fmla="*/ 14 w 160"/>
                <a:gd name="T35" fmla="*/ 12 h 117"/>
                <a:gd name="T36" fmla="*/ 15 w 160"/>
                <a:gd name="T37" fmla="*/ 12 h 117"/>
                <a:gd name="T38" fmla="*/ 16 w 160"/>
                <a:gd name="T39" fmla="*/ 12 h 117"/>
                <a:gd name="T40" fmla="*/ 16 w 160"/>
                <a:gd name="T41" fmla="*/ 11 h 117"/>
                <a:gd name="T42" fmla="*/ 15 w 160"/>
                <a:gd name="T43" fmla="*/ 10 h 117"/>
                <a:gd name="T44" fmla="*/ 14 w 160"/>
                <a:gd name="T45" fmla="*/ 8 h 117"/>
                <a:gd name="T46" fmla="*/ 14 w 160"/>
                <a:gd name="T47" fmla="*/ 8 h 117"/>
                <a:gd name="T48" fmla="*/ 14 w 160"/>
                <a:gd name="T49" fmla="*/ 7 h 117"/>
                <a:gd name="T50" fmla="*/ 13 w 160"/>
                <a:gd name="T51" fmla="*/ 6 h 117"/>
                <a:gd name="T52" fmla="*/ 13 w 160"/>
                <a:gd name="T53" fmla="*/ 5 h 117"/>
                <a:gd name="T54" fmla="*/ 13 w 160"/>
                <a:gd name="T55" fmla="*/ 5 h 117"/>
                <a:gd name="T56" fmla="*/ 12 w 160"/>
                <a:gd name="T57" fmla="*/ 5 h 117"/>
                <a:gd name="T58" fmla="*/ 11 w 160"/>
                <a:gd name="T59" fmla="*/ 4 h 117"/>
                <a:gd name="T60" fmla="*/ 10 w 160"/>
                <a:gd name="T61" fmla="*/ 4 h 117"/>
                <a:gd name="T62" fmla="*/ 9 w 160"/>
                <a:gd name="T63" fmla="*/ 3 h 117"/>
                <a:gd name="T64" fmla="*/ 8 w 160"/>
                <a:gd name="T65" fmla="*/ 2 h 117"/>
                <a:gd name="T66" fmla="*/ 8 w 160"/>
                <a:gd name="T67" fmla="*/ 2 h 117"/>
                <a:gd name="T68" fmla="*/ 7 w 160"/>
                <a:gd name="T69" fmla="*/ 1 h 117"/>
                <a:gd name="T70" fmla="*/ 7 w 160"/>
                <a:gd name="T71" fmla="*/ 1 h 117"/>
                <a:gd name="T72" fmla="*/ 7 w 160"/>
                <a:gd name="T73" fmla="*/ 1 h 117"/>
                <a:gd name="T74" fmla="*/ 6 w 160"/>
                <a:gd name="T75" fmla="*/ 1 h 117"/>
                <a:gd name="T76" fmla="*/ 5 w 160"/>
                <a:gd name="T77" fmla="*/ 1 h 117"/>
                <a:gd name="T78" fmla="*/ 4 w 160"/>
                <a:gd name="T79" fmla="*/ 0 h 117"/>
                <a:gd name="T80" fmla="*/ 4 w 160"/>
                <a:gd name="T81" fmla="*/ 0 h 117"/>
                <a:gd name="T82" fmla="*/ 0 w 160"/>
                <a:gd name="T83" fmla="*/ 0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0"/>
                <a:gd name="T127" fmla="*/ 0 h 117"/>
                <a:gd name="T128" fmla="*/ 160 w 160"/>
                <a:gd name="T129" fmla="*/ 117 h 1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0" name="Freeform 419"/>
            <p:cNvSpPr>
              <a:spLocks/>
            </p:cNvSpPr>
            <p:nvPr/>
          </p:nvSpPr>
          <p:spPr bwMode="auto">
            <a:xfrm>
              <a:off x="527" y="1592"/>
              <a:ext cx="26" cy="46"/>
            </a:xfrm>
            <a:custGeom>
              <a:avLst/>
              <a:gdLst>
                <a:gd name="T0" fmla="*/ 4 w 80"/>
                <a:gd name="T1" fmla="*/ 13 h 141"/>
                <a:gd name="T2" fmla="*/ 8 w 80"/>
                <a:gd name="T3" fmla="*/ 4 h 141"/>
                <a:gd name="T4" fmla="*/ 8 w 80"/>
                <a:gd name="T5" fmla="*/ 2 h 141"/>
                <a:gd name="T6" fmla="*/ 7 w 80"/>
                <a:gd name="T7" fmla="*/ 2 h 141"/>
                <a:gd name="T8" fmla="*/ 6 w 80"/>
                <a:gd name="T9" fmla="*/ 2 h 141"/>
                <a:gd name="T10" fmla="*/ 6 w 80"/>
                <a:gd name="T11" fmla="*/ 2 h 141"/>
                <a:gd name="T12" fmla="*/ 5 w 80"/>
                <a:gd name="T13" fmla="*/ 1 h 141"/>
                <a:gd name="T14" fmla="*/ 5 w 80"/>
                <a:gd name="T15" fmla="*/ 1 h 141"/>
                <a:gd name="T16" fmla="*/ 5 w 80"/>
                <a:gd name="T17" fmla="*/ 1 h 141"/>
                <a:gd name="T18" fmla="*/ 4 w 80"/>
                <a:gd name="T19" fmla="*/ 0 h 141"/>
                <a:gd name="T20" fmla="*/ 4 w 80"/>
                <a:gd name="T21" fmla="*/ 0 h 141"/>
                <a:gd name="T22" fmla="*/ 0 w 80"/>
                <a:gd name="T23" fmla="*/ 0 h 141"/>
                <a:gd name="T24" fmla="*/ 0 w 80"/>
                <a:gd name="T25" fmla="*/ 3 h 141"/>
                <a:gd name="T26" fmla="*/ 0 w 80"/>
                <a:gd name="T27" fmla="*/ 4 h 141"/>
                <a:gd name="T28" fmla="*/ 0 w 80"/>
                <a:gd name="T29" fmla="*/ 6 h 141"/>
                <a:gd name="T30" fmla="*/ 0 w 80"/>
                <a:gd name="T31" fmla="*/ 7 h 141"/>
                <a:gd name="T32" fmla="*/ 0 w 80"/>
                <a:gd name="T33" fmla="*/ 8 h 141"/>
                <a:gd name="T34" fmla="*/ 0 w 80"/>
                <a:gd name="T35" fmla="*/ 8 h 141"/>
                <a:gd name="T36" fmla="*/ 1 w 80"/>
                <a:gd name="T37" fmla="*/ 9 h 141"/>
                <a:gd name="T38" fmla="*/ 1 w 80"/>
                <a:gd name="T39" fmla="*/ 10 h 141"/>
                <a:gd name="T40" fmla="*/ 2 w 80"/>
                <a:gd name="T41" fmla="*/ 13 h 141"/>
                <a:gd name="T42" fmla="*/ 3 w 80"/>
                <a:gd name="T43" fmla="*/ 15 h 141"/>
                <a:gd name="T44" fmla="*/ 3 w 80"/>
                <a:gd name="T45" fmla="*/ 14 h 141"/>
                <a:gd name="T46" fmla="*/ 4 w 80"/>
                <a:gd name="T47" fmla="*/ 14 h 141"/>
                <a:gd name="T48" fmla="*/ 4 w 80"/>
                <a:gd name="T49" fmla="*/ 13 h 141"/>
                <a:gd name="T50" fmla="*/ 4 w 80"/>
                <a:gd name="T51" fmla="*/ 13 h 141"/>
                <a:gd name="T52" fmla="*/ 4 w 80"/>
                <a:gd name="T53" fmla="*/ 13 h 141"/>
                <a:gd name="T54" fmla="*/ 4 w 80"/>
                <a:gd name="T55" fmla="*/ 13 h 1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0"/>
                <a:gd name="T85" fmla="*/ 0 h 141"/>
                <a:gd name="T86" fmla="*/ 80 w 80"/>
                <a:gd name="T87" fmla="*/ 141 h 1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1" name="Freeform 420"/>
            <p:cNvSpPr>
              <a:spLocks/>
            </p:cNvSpPr>
            <p:nvPr/>
          </p:nvSpPr>
          <p:spPr bwMode="auto">
            <a:xfrm>
              <a:off x="1379" y="1383"/>
              <a:ext cx="83" cy="41"/>
            </a:xfrm>
            <a:custGeom>
              <a:avLst/>
              <a:gdLst>
                <a:gd name="T0" fmla="*/ 0 w 259"/>
                <a:gd name="T1" fmla="*/ 10 h 124"/>
                <a:gd name="T2" fmla="*/ 0 w 259"/>
                <a:gd name="T3" fmla="*/ 11 h 124"/>
                <a:gd name="T4" fmla="*/ 0 w 259"/>
                <a:gd name="T5" fmla="*/ 11 h 124"/>
                <a:gd name="T6" fmla="*/ 0 w 259"/>
                <a:gd name="T7" fmla="*/ 11 h 124"/>
                <a:gd name="T8" fmla="*/ 1 w 259"/>
                <a:gd name="T9" fmla="*/ 12 h 124"/>
                <a:gd name="T10" fmla="*/ 1 w 259"/>
                <a:gd name="T11" fmla="*/ 12 h 124"/>
                <a:gd name="T12" fmla="*/ 2 w 259"/>
                <a:gd name="T13" fmla="*/ 13 h 124"/>
                <a:gd name="T14" fmla="*/ 3 w 259"/>
                <a:gd name="T15" fmla="*/ 13 h 124"/>
                <a:gd name="T16" fmla="*/ 4 w 259"/>
                <a:gd name="T17" fmla="*/ 13 h 124"/>
                <a:gd name="T18" fmla="*/ 5 w 259"/>
                <a:gd name="T19" fmla="*/ 14 h 124"/>
                <a:gd name="T20" fmla="*/ 6 w 259"/>
                <a:gd name="T21" fmla="*/ 14 h 124"/>
                <a:gd name="T22" fmla="*/ 7 w 259"/>
                <a:gd name="T23" fmla="*/ 14 h 124"/>
                <a:gd name="T24" fmla="*/ 8 w 259"/>
                <a:gd name="T25" fmla="*/ 14 h 124"/>
                <a:gd name="T26" fmla="*/ 8 w 259"/>
                <a:gd name="T27" fmla="*/ 13 h 124"/>
                <a:gd name="T28" fmla="*/ 9 w 259"/>
                <a:gd name="T29" fmla="*/ 13 h 124"/>
                <a:gd name="T30" fmla="*/ 10 w 259"/>
                <a:gd name="T31" fmla="*/ 13 h 124"/>
                <a:gd name="T32" fmla="*/ 11 w 259"/>
                <a:gd name="T33" fmla="*/ 12 h 124"/>
                <a:gd name="T34" fmla="*/ 12 w 259"/>
                <a:gd name="T35" fmla="*/ 11 h 124"/>
                <a:gd name="T36" fmla="*/ 13 w 259"/>
                <a:gd name="T37" fmla="*/ 11 h 124"/>
                <a:gd name="T38" fmla="*/ 13 w 259"/>
                <a:gd name="T39" fmla="*/ 11 h 124"/>
                <a:gd name="T40" fmla="*/ 14 w 259"/>
                <a:gd name="T41" fmla="*/ 10 h 124"/>
                <a:gd name="T42" fmla="*/ 15 w 259"/>
                <a:gd name="T43" fmla="*/ 10 h 124"/>
                <a:gd name="T44" fmla="*/ 16 w 259"/>
                <a:gd name="T45" fmla="*/ 10 h 124"/>
                <a:gd name="T46" fmla="*/ 17 w 259"/>
                <a:gd name="T47" fmla="*/ 10 h 124"/>
                <a:gd name="T48" fmla="*/ 18 w 259"/>
                <a:gd name="T49" fmla="*/ 11 h 124"/>
                <a:gd name="T50" fmla="*/ 19 w 259"/>
                <a:gd name="T51" fmla="*/ 11 h 124"/>
                <a:gd name="T52" fmla="*/ 19 w 259"/>
                <a:gd name="T53" fmla="*/ 11 h 124"/>
                <a:gd name="T54" fmla="*/ 21 w 259"/>
                <a:gd name="T55" fmla="*/ 12 h 124"/>
                <a:gd name="T56" fmla="*/ 22 w 259"/>
                <a:gd name="T57" fmla="*/ 13 h 124"/>
                <a:gd name="T58" fmla="*/ 27 w 259"/>
                <a:gd name="T59" fmla="*/ 13 h 124"/>
                <a:gd name="T60" fmla="*/ 27 w 259"/>
                <a:gd name="T61" fmla="*/ 11 h 124"/>
                <a:gd name="T62" fmla="*/ 26 w 259"/>
                <a:gd name="T63" fmla="*/ 11 h 124"/>
                <a:gd name="T64" fmla="*/ 25 w 259"/>
                <a:gd name="T65" fmla="*/ 11 h 124"/>
                <a:gd name="T66" fmla="*/ 24 w 259"/>
                <a:gd name="T67" fmla="*/ 10 h 124"/>
                <a:gd name="T68" fmla="*/ 23 w 259"/>
                <a:gd name="T69" fmla="*/ 10 h 124"/>
                <a:gd name="T70" fmla="*/ 24 w 259"/>
                <a:gd name="T71" fmla="*/ 9 h 124"/>
                <a:gd name="T72" fmla="*/ 24 w 259"/>
                <a:gd name="T73" fmla="*/ 9 h 124"/>
                <a:gd name="T74" fmla="*/ 25 w 259"/>
                <a:gd name="T75" fmla="*/ 8 h 124"/>
                <a:gd name="T76" fmla="*/ 25 w 259"/>
                <a:gd name="T77" fmla="*/ 8 h 124"/>
                <a:gd name="T78" fmla="*/ 24 w 259"/>
                <a:gd name="T79" fmla="*/ 7 h 124"/>
                <a:gd name="T80" fmla="*/ 24 w 259"/>
                <a:gd name="T81" fmla="*/ 6 h 124"/>
                <a:gd name="T82" fmla="*/ 23 w 259"/>
                <a:gd name="T83" fmla="*/ 6 h 124"/>
                <a:gd name="T84" fmla="*/ 22 w 259"/>
                <a:gd name="T85" fmla="*/ 5 h 124"/>
                <a:gd name="T86" fmla="*/ 20 w 259"/>
                <a:gd name="T87" fmla="*/ 4 h 124"/>
                <a:gd name="T88" fmla="*/ 19 w 259"/>
                <a:gd name="T89" fmla="*/ 3 h 124"/>
                <a:gd name="T90" fmla="*/ 17 w 259"/>
                <a:gd name="T91" fmla="*/ 3 h 124"/>
                <a:gd name="T92" fmla="*/ 16 w 259"/>
                <a:gd name="T93" fmla="*/ 2 h 124"/>
                <a:gd name="T94" fmla="*/ 15 w 259"/>
                <a:gd name="T95" fmla="*/ 1 h 124"/>
                <a:gd name="T96" fmla="*/ 14 w 259"/>
                <a:gd name="T97" fmla="*/ 1 h 124"/>
                <a:gd name="T98" fmla="*/ 14 w 259"/>
                <a:gd name="T99" fmla="*/ 1 h 124"/>
                <a:gd name="T100" fmla="*/ 13 w 259"/>
                <a:gd name="T101" fmla="*/ 0 h 124"/>
                <a:gd name="T102" fmla="*/ 13 w 259"/>
                <a:gd name="T103" fmla="*/ 0 h 124"/>
                <a:gd name="T104" fmla="*/ 12 w 259"/>
                <a:gd name="T105" fmla="*/ 1 h 124"/>
                <a:gd name="T106" fmla="*/ 11 w 259"/>
                <a:gd name="T107" fmla="*/ 1 h 124"/>
                <a:gd name="T108" fmla="*/ 10 w 259"/>
                <a:gd name="T109" fmla="*/ 2 h 124"/>
                <a:gd name="T110" fmla="*/ 8 w 259"/>
                <a:gd name="T111" fmla="*/ 3 h 124"/>
                <a:gd name="T112" fmla="*/ 6 w 259"/>
                <a:gd name="T113" fmla="*/ 5 h 124"/>
                <a:gd name="T114" fmla="*/ 4 w 259"/>
                <a:gd name="T115" fmla="*/ 6 h 124"/>
                <a:gd name="T116" fmla="*/ 2 w 259"/>
                <a:gd name="T117" fmla="*/ 8 h 124"/>
                <a:gd name="T118" fmla="*/ 1 w 259"/>
                <a:gd name="T119" fmla="*/ 9 h 124"/>
                <a:gd name="T120" fmla="*/ 0 w 259"/>
                <a:gd name="T121" fmla="*/ 10 h 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9"/>
                <a:gd name="T184" fmla="*/ 0 h 124"/>
                <a:gd name="T185" fmla="*/ 259 w 259"/>
                <a:gd name="T186" fmla="*/ 124 h 1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2" name="Freeform 421"/>
            <p:cNvSpPr>
              <a:spLocks/>
            </p:cNvSpPr>
            <p:nvPr/>
          </p:nvSpPr>
          <p:spPr bwMode="auto">
            <a:xfrm>
              <a:off x="1509" y="1389"/>
              <a:ext cx="38" cy="19"/>
            </a:xfrm>
            <a:custGeom>
              <a:avLst/>
              <a:gdLst>
                <a:gd name="T0" fmla="*/ 0 w 119"/>
                <a:gd name="T1" fmla="*/ 4 h 57"/>
                <a:gd name="T2" fmla="*/ 1 w 119"/>
                <a:gd name="T3" fmla="*/ 4 h 57"/>
                <a:gd name="T4" fmla="*/ 1 w 119"/>
                <a:gd name="T5" fmla="*/ 4 h 57"/>
                <a:gd name="T6" fmla="*/ 2 w 119"/>
                <a:gd name="T7" fmla="*/ 5 h 57"/>
                <a:gd name="T8" fmla="*/ 3 w 119"/>
                <a:gd name="T9" fmla="*/ 5 h 57"/>
                <a:gd name="T10" fmla="*/ 3 w 119"/>
                <a:gd name="T11" fmla="*/ 6 h 57"/>
                <a:gd name="T12" fmla="*/ 4 w 119"/>
                <a:gd name="T13" fmla="*/ 6 h 57"/>
                <a:gd name="T14" fmla="*/ 4 w 119"/>
                <a:gd name="T15" fmla="*/ 6 h 57"/>
                <a:gd name="T16" fmla="*/ 5 w 119"/>
                <a:gd name="T17" fmla="*/ 6 h 57"/>
                <a:gd name="T18" fmla="*/ 6 w 119"/>
                <a:gd name="T19" fmla="*/ 6 h 57"/>
                <a:gd name="T20" fmla="*/ 6 w 119"/>
                <a:gd name="T21" fmla="*/ 6 h 57"/>
                <a:gd name="T22" fmla="*/ 7 w 119"/>
                <a:gd name="T23" fmla="*/ 6 h 57"/>
                <a:gd name="T24" fmla="*/ 8 w 119"/>
                <a:gd name="T25" fmla="*/ 6 h 57"/>
                <a:gd name="T26" fmla="*/ 9 w 119"/>
                <a:gd name="T27" fmla="*/ 6 h 57"/>
                <a:gd name="T28" fmla="*/ 9 w 119"/>
                <a:gd name="T29" fmla="*/ 5 h 57"/>
                <a:gd name="T30" fmla="*/ 10 w 119"/>
                <a:gd name="T31" fmla="*/ 5 h 57"/>
                <a:gd name="T32" fmla="*/ 10 w 119"/>
                <a:gd name="T33" fmla="*/ 4 h 57"/>
                <a:gd name="T34" fmla="*/ 11 w 119"/>
                <a:gd name="T35" fmla="*/ 4 h 57"/>
                <a:gd name="T36" fmla="*/ 11 w 119"/>
                <a:gd name="T37" fmla="*/ 3 h 57"/>
                <a:gd name="T38" fmla="*/ 12 w 119"/>
                <a:gd name="T39" fmla="*/ 1 h 57"/>
                <a:gd name="T40" fmla="*/ 12 w 119"/>
                <a:gd name="T41" fmla="*/ 0 h 57"/>
                <a:gd name="T42" fmla="*/ 10 w 119"/>
                <a:gd name="T43" fmla="*/ 0 h 57"/>
                <a:gd name="T44" fmla="*/ 8 w 119"/>
                <a:gd name="T45" fmla="*/ 0 h 57"/>
                <a:gd name="T46" fmla="*/ 6 w 119"/>
                <a:gd name="T47" fmla="*/ 0 h 57"/>
                <a:gd name="T48" fmla="*/ 4 w 119"/>
                <a:gd name="T49" fmla="*/ 1 h 57"/>
                <a:gd name="T50" fmla="*/ 4 w 119"/>
                <a:gd name="T51" fmla="*/ 1 h 57"/>
                <a:gd name="T52" fmla="*/ 3 w 119"/>
                <a:gd name="T53" fmla="*/ 1 h 57"/>
                <a:gd name="T54" fmla="*/ 2 w 119"/>
                <a:gd name="T55" fmla="*/ 1 h 57"/>
                <a:gd name="T56" fmla="*/ 2 w 119"/>
                <a:gd name="T57" fmla="*/ 2 h 57"/>
                <a:gd name="T58" fmla="*/ 1 w 119"/>
                <a:gd name="T59" fmla="*/ 2 h 57"/>
                <a:gd name="T60" fmla="*/ 1 w 119"/>
                <a:gd name="T61" fmla="*/ 3 h 57"/>
                <a:gd name="T62" fmla="*/ 0 w 119"/>
                <a:gd name="T63" fmla="*/ 3 h 57"/>
                <a:gd name="T64" fmla="*/ 0 w 119"/>
                <a:gd name="T65" fmla="*/ 4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9"/>
                <a:gd name="T100" fmla="*/ 0 h 57"/>
                <a:gd name="T101" fmla="*/ 119 w 119"/>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3" name="Freeform 422"/>
            <p:cNvSpPr>
              <a:spLocks/>
            </p:cNvSpPr>
            <p:nvPr/>
          </p:nvSpPr>
          <p:spPr bwMode="auto">
            <a:xfrm>
              <a:off x="1554" y="1335"/>
              <a:ext cx="34" cy="17"/>
            </a:xfrm>
            <a:custGeom>
              <a:avLst/>
              <a:gdLst>
                <a:gd name="T0" fmla="*/ 0 w 107"/>
                <a:gd name="T1" fmla="*/ 5 h 52"/>
                <a:gd name="T2" fmla="*/ 1 w 107"/>
                <a:gd name="T3" fmla="*/ 6 h 52"/>
                <a:gd name="T4" fmla="*/ 1 w 107"/>
                <a:gd name="T5" fmla="*/ 6 h 52"/>
                <a:gd name="T6" fmla="*/ 1 w 107"/>
                <a:gd name="T7" fmla="*/ 6 h 52"/>
                <a:gd name="T8" fmla="*/ 2 w 107"/>
                <a:gd name="T9" fmla="*/ 6 h 52"/>
                <a:gd name="T10" fmla="*/ 3 w 107"/>
                <a:gd name="T11" fmla="*/ 5 h 52"/>
                <a:gd name="T12" fmla="*/ 3 w 107"/>
                <a:gd name="T13" fmla="*/ 5 h 52"/>
                <a:gd name="T14" fmla="*/ 4 w 107"/>
                <a:gd name="T15" fmla="*/ 5 h 52"/>
                <a:gd name="T16" fmla="*/ 5 w 107"/>
                <a:gd name="T17" fmla="*/ 5 h 52"/>
                <a:gd name="T18" fmla="*/ 6 w 107"/>
                <a:gd name="T19" fmla="*/ 5 h 52"/>
                <a:gd name="T20" fmla="*/ 7 w 107"/>
                <a:gd name="T21" fmla="*/ 5 h 52"/>
                <a:gd name="T22" fmla="*/ 8 w 107"/>
                <a:gd name="T23" fmla="*/ 4 h 52"/>
                <a:gd name="T24" fmla="*/ 9 w 107"/>
                <a:gd name="T25" fmla="*/ 4 h 52"/>
                <a:gd name="T26" fmla="*/ 10 w 107"/>
                <a:gd name="T27" fmla="*/ 3 h 52"/>
                <a:gd name="T28" fmla="*/ 11 w 107"/>
                <a:gd name="T29" fmla="*/ 3 h 52"/>
                <a:gd name="T30" fmla="*/ 11 w 107"/>
                <a:gd name="T31" fmla="*/ 0 h 52"/>
                <a:gd name="T32" fmla="*/ 10 w 107"/>
                <a:gd name="T33" fmla="*/ 0 h 52"/>
                <a:gd name="T34" fmla="*/ 9 w 107"/>
                <a:gd name="T35" fmla="*/ 0 h 52"/>
                <a:gd name="T36" fmla="*/ 7 w 107"/>
                <a:gd name="T37" fmla="*/ 1 h 52"/>
                <a:gd name="T38" fmla="*/ 6 w 107"/>
                <a:gd name="T39" fmla="*/ 1 h 52"/>
                <a:gd name="T40" fmla="*/ 4 w 107"/>
                <a:gd name="T41" fmla="*/ 2 h 52"/>
                <a:gd name="T42" fmla="*/ 3 w 107"/>
                <a:gd name="T43" fmla="*/ 3 h 52"/>
                <a:gd name="T44" fmla="*/ 2 w 107"/>
                <a:gd name="T45" fmla="*/ 4 h 52"/>
                <a:gd name="T46" fmla="*/ 1 w 107"/>
                <a:gd name="T47" fmla="*/ 4 h 52"/>
                <a:gd name="T48" fmla="*/ 1 w 107"/>
                <a:gd name="T49" fmla="*/ 5 h 52"/>
                <a:gd name="T50" fmla="*/ 0 w 107"/>
                <a:gd name="T51" fmla="*/ 5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7"/>
                <a:gd name="T79" fmla="*/ 0 h 52"/>
                <a:gd name="T80" fmla="*/ 107 w 107"/>
                <a:gd name="T81" fmla="*/ 52 h 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4" name="Freeform 423"/>
            <p:cNvSpPr>
              <a:spLocks/>
            </p:cNvSpPr>
            <p:nvPr/>
          </p:nvSpPr>
          <p:spPr bwMode="auto">
            <a:xfrm>
              <a:off x="1381" y="1244"/>
              <a:ext cx="79" cy="32"/>
            </a:xfrm>
            <a:custGeom>
              <a:avLst/>
              <a:gdLst>
                <a:gd name="T0" fmla="*/ 3 w 246"/>
                <a:gd name="T1" fmla="*/ 10 h 99"/>
                <a:gd name="T2" fmla="*/ 2 w 246"/>
                <a:gd name="T3" fmla="*/ 10 h 99"/>
                <a:gd name="T4" fmla="*/ 2 w 246"/>
                <a:gd name="T5" fmla="*/ 10 h 99"/>
                <a:gd name="T6" fmla="*/ 1 w 246"/>
                <a:gd name="T7" fmla="*/ 10 h 99"/>
                <a:gd name="T8" fmla="*/ 1 w 246"/>
                <a:gd name="T9" fmla="*/ 9 h 99"/>
                <a:gd name="T10" fmla="*/ 1 w 246"/>
                <a:gd name="T11" fmla="*/ 9 h 99"/>
                <a:gd name="T12" fmla="*/ 0 w 246"/>
                <a:gd name="T13" fmla="*/ 9 h 99"/>
                <a:gd name="T14" fmla="*/ 0 w 246"/>
                <a:gd name="T15" fmla="*/ 8 h 99"/>
                <a:gd name="T16" fmla="*/ 0 w 246"/>
                <a:gd name="T17" fmla="*/ 8 h 99"/>
                <a:gd name="T18" fmla="*/ 0 w 246"/>
                <a:gd name="T19" fmla="*/ 7 h 99"/>
                <a:gd name="T20" fmla="*/ 0 w 246"/>
                <a:gd name="T21" fmla="*/ 7 h 99"/>
                <a:gd name="T22" fmla="*/ 0 w 246"/>
                <a:gd name="T23" fmla="*/ 6 h 99"/>
                <a:gd name="T24" fmla="*/ 1 w 246"/>
                <a:gd name="T25" fmla="*/ 6 h 99"/>
                <a:gd name="T26" fmla="*/ 1 w 246"/>
                <a:gd name="T27" fmla="*/ 5 h 99"/>
                <a:gd name="T28" fmla="*/ 2 w 246"/>
                <a:gd name="T29" fmla="*/ 4 h 99"/>
                <a:gd name="T30" fmla="*/ 3 w 246"/>
                <a:gd name="T31" fmla="*/ 4 h 99"/>
                <a:gd name="T32" fmla="*/ 4 w 246"/>
                <a:gd name="T33" fmla="*/ 3 h 99"/>
                <a:gd name="T34" fmla="*/ 5 w 246"/>
                <a:gd name="T35" fmla="*/ 2 h 99"/>
                <a:gd name="T36" fmla="*/ 6 w 246"/>
                <a:gd name="T37" fmla="*/ 2 h 99"/>
                <a:gd name="T38" fmla="*/ 7 w 246"/>
                <a:gd name="T39" fmla="*/ 2 h 99"/>
                <a:gd name="T40" fmla="*/ 8 w 246"/>
                <a:gd name="T41" fmla="*/ 1 h 99"/>
                <a:gd name="T42" fmla="*/ 10 w 246"/>
                <a:gd name="T43" fmla="*/ 1 h 99"/>
                <a:gd name="T44" fmla="*/ 11 w 246"/>
                <a:gd name="T45" fmla="*/ 0 h 99"/>
                <a:gd name="T46" fmla="*/ 13 w 246"/>
                <a:gd name="T47" fmla="*/ 0 h 99"/>
                <a:gd name="T48" fmla="*/ 14 w 246"/>
                <a:gd name="T49" fmla="*/ 0 h 99"/>
                <a:gd name="T50" fmla="*/ 17 w 246"/>
                <a:gd name="T51" fmla="*/ 0 h 99"/>
                <a:gd name="T52" fmla="*/ 20 w 246"/>
                <a:gd name="T53" fmla="*/ 0 h 99"/>
                <a:gd name="T54" fmla="*/ 22 w 246"/>
                <a:gd name="T55" fmla="*/ 0 h 99"/>
                <a:gd name="T56" fmla="*/ 25 w 246"/>
                <a:gd name="T57" fmla="*/ 1 h 99"/>
                <a:gd name="T58" fmla="*/ 25 w 246"/>
                <a:gd name="T59" fmla="*/ 1 h 99"/>
                <a:gd name="T60" fmla="*/ 25 w 246"/>
                <a:gd name="T61" fmla="*/ 2 h 99"/>
                <a:gd name="T62" fmla="*/ 24 w 246"/>
                <a:gd name="T63" fmla="*/ 2 h 99"/>
                <a:gd name="T64" fmla="*/ 24 w 246"/>
                <a:gd name="T65" fmla="*/ 3 h 99"/>
                <a:gd name="T66" fmla="*/ 22 w 246"/>
                <a:gd name="T67" fmla="*/ 4 h 99"/>
                <a:gd name="T68" fmla="*/ 21 w 246"/>
                <a:gd name="T69" fmla="*/ 5 h 99"/>
                <a:gd name="T70" fmla="*/ 19 w 246"/>
                <a:gd name="T71" fmla="*/ 6 h 99"/>
                <a:gd name="T72" fmla="*/ 17 w 246"/>
                <a:gd name="T73" fmla="*/ 6 h 99"/>
                <a:gd name="T74" fmla="*/ 16 w 246"/>
                <a:gd name="T75" fmla="*/ 7 h 99"/>
                <a:gd name="T76" fmla="*/ 15 w 246"/>
                <a:gd name="T77" fmla="*/ 7 h 99"/>
                <a:gd name="T78" fmla="*/ 14 w 246"/>
                <a:gd name="T79" fmla="*/ 7 h 99"/>
                <a:gd name="T80" fmla="*/ 13 w 246"/>
                <a:gd name="T81" fmla="*/ 7 h 99"/>
                <a:gd name="T82" fmla="*/ 13 w 246"/>
                <a:gd name="T83" fmla="*/ 7 h 99"/>
                <a:gd name="T84" fmla="*/ 11 w 246"/>
                <a:gd name="T85" fmla="*/ 7 h 99"/>
                <a:gd name="T86" fmla="*/ 10 w 246"/>
                <a:gd name="T87" fmla="*/ 7 h 99"/>
                <a:gd name="T88" fmla="*/ 10 w 246"/>
                <a:gd name="T89" fmla="*/ 7 h 99"/>
                <a:gd name="T90" fmla="*/ 9 w 246"/>
                <a:gd name="T91" fmla="*/ 7 h 99"/>
                <a:gd name="T92" fmla="*/ 8 w 246"/>
                <a:gd name="T93" fmla="*/ 7 h 99"/>
                <a:gd name="T94" fmla="*/ 7 w 246"/>
                <a:gd name="T95" fmla="*/ 8 h 99"/>
                <a:gd name="T96" fmla="*/ 6 w 246"/>
                <a:gd name="T97" fmla="*/ 9 h 99"/>
                <a:gd name="T98" fmla="*/ 5 w 246"/>
                <a:gd name="T99" fmla="*/ 9 h 99"/>
                <a:gd name="T100" fmla="*/ 4 w 246"/>
                <a:gd name="T101" fmla="*/ 10 h 99"/>
                <a:gd name="T102" fmla="*/ 4 w 246"/>
                <a:gd name="T103" fmla="*/ 10 h 99"/>
                <a:gd name="T104" fmla="*/ 3 w 246"/>
                <a:gd name="T105" fmla="*/ 10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99"/>
                <a:gd name="T161" fmla="*/ 246 w 246"/>
                <a:gd name="T162" fmla="*/ 99 h 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5" name="Freeform 424"/>
            <p:cNvSpPr>
              <a:spLocks/>
            </p:cNvSpPr>
            <p:nvPr/>
          </p:nvSpPr>
          <p:spPr bwMode="auto">
            <a:xfrm>
              <a:off x="1294" y="1248"/>
              <a:ext cx="76" cy="40"/>
            </a:xfrm>
            <a:custGeom>
              <a:avLst/>
              <a:gdLst>
                <a:gd name="T0" fmla="*/ 4 w 233"/>
                <a:gd name="T1" fmla="*/ 9 h 123"/>
                <a:gd name="T2" fmla="*/ 1 w 233"/>
                <a:gd name="T3" fmla="*/ 8 h 123"/>
                <a:gd name="T4" fmla="*/ 0 w 233"/>
                <a:gd name="T5" fmla="*/ 6 h 123"/>
                <a:gd name="T6" fmla="*/ 2 w 233"/>
                <a:gd name="T7" fmla="*/ 4 h 123"/>
                <a:gd name="T8" fmla="*/ 4 w 233"/>
                <a:gd name="T9" fmla="*/ 4 h 123"/>
                <a:gd name="T10" fmla="*/ 7 w 233"/>
                <a:gd name="T11" fmla="*/ 4 h 123"/>
                <a:gd name="T12" fmla="*/ 8 w 233"/>
                <a:gd name="T13" fmla="*/ 4 h 123"/>
                <a:gd name="T14" fmla="*/ 9 w 233"/>
                <a:gd name="T15" fmla="*/ 4 h 123"/>
                <a:gd name="T16" fmla="*/ 11 w 233"/>
                <a:gd name="T17" fmla="*/ 2 h 123"/>
                <a:gd name="T18" fmla="*/ 13 w 233"/>
                <a:gd name="T19" fmla="*/ 1 h 123"/>
                <a:gd name="T20" fmla="*/ 16 w 233"/>
                <a:gd name="T21" fmla="*/ 0 h 123"/>
                <a:gd name="T22" fmla="*/ 17 w 233"/>
                <a:gd name="T23" fmla="*/ 1 h 123"/>
                <a:gd name="T24" fmla="*/ 19 w 233"/>
                <a:gd name="T25" fmla="*/ 1 h 123"/>
                <a:gd name="T26" fmla="*/ 20 w 233"/>
                <a:gd name="T27" fmla="*/ 1 h 123"/>
                <a:gd name="T28" fmla="*/ 22 w 233"/>
                <a:gd name="T29" fmla="*/ 1 h 123"/>
                <a:gd name="T30" fmla="*/ 23 w 233"/>
                <a:gd name="T31" fmla="*/ 0 h 123"/>
                <a:gd name="T32" fmla="*/ 25 w 233"/>
                <a:gd name="T33" fmla="*/ 1 h 123"/>
                <a:gd name="T34" fmla="*/ 24 w 233"/>
                <a:gd name="T35" fmla="*/ 2 h 123"/>
                <a:gd name="T36" fmla="*/ 23 w 233"/>
                <a:gd name="T37" fmla="*/ 3 h 123"/>
                <a:gd name="T38" fmla="*/ 22 w 233"/>
                <a:gd name="T39" fmla="*/ 3 h 123"/>
                <a:gd name="T40" fmla="*/ 22 w 233"/>
                <a:gd name="T41" fmla="*/ 5 h 123"/>
                <a:gd name="T42" fmla="*/ 22 w 233"/>
                <a:gd name="T43" fmla="*/ 7 h 123"/>
                <a:gd name="T44" fmla="*/ 20 w 233"/>
                <a:gd name="T45" fmla="*/ 9 h 123"/>
                <a:gd name="T46" fmla="*/ 17 w 233"/>
                <a:gd name="T47" fmla="*/ 10 h 123"/>
                <a:gd name="T48" fmla="*/ 15 w 233"/>
                <a:gd name="T49" fmla="*/ 10 h 123"/>
                <a:gd name="T50" fmla="*/ 12 w 233"/>
                <a:gd name="T51" fmla="*/ 11 h 123"/>
                <a:gd name="T52" fmla="*/ 10 w 233"/>
                <a:gd name="T53" fmla="*/ 11 h 123"/>
                <a:gd name="T54" fmla="*/ 9 w 233"/>
                <a:gd name="T55" fmla="*/ 12 h 123"/>
                <a:gd name="T56" fmla="*/ 7 w 233"/>
                <a:gd name="T57" fmla="*/ 13 h 123"/>
                <a:gd name="T58" fmla="*/ 6 w 233"/>
                <a:gd name="T59" fmla="*/ 13 h 123"/>
                <a:gd name="T60" fmla="*/ 6 w 233"/>
                <a:gd name="T61" fmla="*/ 12 h 123"/>
                <a:gd name="T62" fmla="*/ 5 w 233"/>
                <a:gd name="T63" fmla="*/ 11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3"/>
                <a:gd name="T97" fmla="*/ 0 h 123"/>
                <a:gd name="T98" fmla="*/ 233 w 233"/>
                <a:gd name="T99" fmla="*/ 123 h 1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6" name="Freeform 425"/>
            <p:cNvSpPr>
              <a:spLocks/>
            </p:cNvSpPr>
            <p:nvPr/>
          </p:nvSpPr>
          <p:spPr bwMode="auto">
            <a:xfrm>
              <a:off x="983" y="1236"/>
              <a:ext cx="157" cy="56"/>
            </a:xfrm>
            <a:custGeom>
              <a:avLst/>
              <a:gdLst>
                <a:gd name="T0" fmla="*/ 0 w 484"/>
                <a:gd name="T1" fmla="*/ 16 h 172"/>
                <a:gd name="T2" fmla="*/ 0 w 484"/>
                <a:gd name="T3" fmla="*/ 17 h 172"/>
                <a:gd name="T4" fmla="*/ 1 w 484"/>
                <a:gd name="T5" fmla="*/ 17 h 172"/>
                <a:gd name="T6" fmla="*/ 2 w 484"/>
                <a:gd name="T7" fmla="*/ 18 h 172"/>
                <a:gd name="T8" fmla="*/ 3 w 484"/>
                <a:gd name="T9" fmla="*/ 18 h 172"/>
                <a:gd name="T10" fmla="*/ 6 w 484"/>
                <a:gd name="T11" fmla="*/ 18 h 172"/>
                <a:gd name="T12" fmla="*/ 8 w 484"/>
                <a:gd name="T13" fmla="*/ 18 h 172"/>
                <a:gd name="T14" fmla="*/ 10 w 484"/>
                <a:gd name="T15" fmla="*/ 18 h 172"/>
                <a:gd name="T16" fmla="*/ 15 w 484"/>
                <a:gd name="T17" fmla="*/ 17 h 172"/>
                <a:gd name="T18" fmla="*/ 20 w 484"/>
                <a:gd name="T19" fmla="*/ 14 h 172"/>
                <a:gd name="T20" fmla="*/ 25 w 484"/>
                <a:gd name="T21" fmla="*/ 12 h 172"/>
                <a:gd name="T22" fmla="*/ 30 w 484"/>
                <a:gd name="T23" fmla="*/ 11 h 172"/>
                <a:gd name="T24" fmla="*/ 37 w 484"/>
                <a:gd name="T25" fmla="*/ 9 h 172"/>
                <a:gd name="T26" fmla="*/ 42 w 484"/>
                <a:gd name="T27" fmla="*/ 8 h 172"/>
                <a:gd name="T28" fmla="*/ 46 w 484"/>
                <a:gd name="T29" fmla="*/ 7 h 172"/>
                <a:gd name="T30" fmla="*/ 49 w 484"/>
                <a:gd name="T31" fmla="*/ 6 h 172"/>
                <a:gd name="T32" fmla="*/ 50 w 484"/>
                <a:gd name="T33" fmla="*/ 5 h 172"/>
                <a:gd name="T34" fmla="*/ 51 w 484"/>
                <a:gd name="T35" fmla="*/ 4 h 172"/>
                <a:gd name="T36" fmla="*/ 47 w 484"/>
                <a:gd name="T37" fmla="*/ 3 h 172"/>
                <a:gd name="T38" fmla="*/ 41 w 484"/>
                <a:gd name="T39" fmla="*/ 2 h 172"/>
                <a:gd name="T40" fmla="*/ 35 w 484"/>
                <a:gd name="T41" fmla="*/ 1 h 172"/>
                <a:gd name="T42" fmla="*/ 29 w 484"/>
                <a:gd name="T43" fmla="*/ 0 h 172"/>
                <a:gd name="T44" fmla="*/ 24 w 484"/>
                <a:gd name="T45" fmla="*/ 0 h 172"/>
                <a:gd name="T46" fmla="*/ 21 w 484"/>
                <a:gd name="T47" fmla="*/ 0 h 172"/>
                <a:gd name="T48" fmla="*/ 19 w 484"/>
                <a:gd name="T49" fmla="*/ 1 h 172"/>
                <a:gd name="T50" fmla="*/ 18 w 484"/>
                <a:gd name="T51" fmla="*/ 1 h 172"/>
                <a:gd name="T52" fmla="*/ 18 w 484"/>
                <a:gd name="T53" fmla="*/ 0 h 172"/>
                <a:gd name="T54" fmla="*/ 18 w 484"/>
                <a:gd name="T55" fmla="*/ 1 h 172"/>
                <a:gd name="T56" fmla="*/ 17 w 484"/>
                <a:gd name="T57" fmla="*/ 3 h 172"/>
                <a:gd name="T58" fmla="*/ 16 w 484"/>
                <a:gd name="T59" fmla="*/ 4 h 172"/>
                <a:gd name="T60" fmla="*/ 15 w 484"/>
                <a:gd name="T61" fmla="*/ 5 h 172"/>
                <a:gd name="T62" fmla="*/ 13 w 484"/>
                <a:gd name="T63" fmla="*/ 6 h 172"/>
                <a:gd name="T64" fmla="*/ 10 w 484"/>
                <a:gd name="T65" fmla="*/ 7 h 172"/>
                <a:gd name="T66" fmla="*/ 7 w 484"/>
                <a:gd name="T67" fmla="*/ 8 h 172"/>
                <a:gd name="T68" fmla="*/ 4 w 484"/>
                <a:gd name="T69" fmla="*/ 9 h 172"/>
                <a:gd name="T70" fmla="*/ 2 w 484"/>
                <a:gd name="T71" fmla="*/ 10 h 172"/>
                <a:gd name="T72" fmla="*/ 1 w 484"/>
                <a:gd name="T73" fmla="*/ 11 h 172"/>
                <a:gd name="T74" fmla="*/ 0 w 484"/>
                <a:gd name="T75" fmla="*/ 13 h 172"/>
                <a:gd name="T76" fmla="*/ 0 w 484"/>
                <a:gd name="T77" fmla="*/ 14 h 17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4"/>
                <a:gd name="T118" fmla="*/ 0 h 172"/>
                <a:gd name="T119" fmla="*/ 484 w 484"/>
                <a:gd name="T120" fmla="*/ 172 h 17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7" name="Freeform 426"/>
            <p:cNvSpPr>
              <a:spLocks/>
            </p:cNvSpPr>
            <p:nvPr/>
          </p:nvSpPr>
          <p:spPr bwMode="auto">
            <a:xfrm>
              <a:off x="1043" y="1255"/>
              <a:ext cx="221" cy="79"/>
            </a:xfrm>
            <a:custGeom>
              <a:avLst/>
              <a:gdLst>
                <a:gd name="T0" fmla="*/ 33 w 684"/>
                <a:gd name="T1" fmla="*/ 1 h 240"/>
                <a:gd name="T2" fmla="*/ 32 w 684"/>
                <a:gd name="T3" fmla="*/ 3 h 240"/>
                <a:gd name="T4" fmla="*/ 31 w 684"/>
                <a:gd name="T5" fmla="*/ 4 h 240"/>
                <a:gd name="T6" fmla="*/ 31 w 684"/>
                <a:gd name="T7" fmla="*/ 5 h 240"/>
                <a:gd name="T8" fmla="*/ 35 w 684"/>
                <a:gd name="T9" fmla="*/ 4 h 240"/>
                <a:gd name="T10" fmla="*/ 39 w 684"/>
                <a:gd name="T11" fmla="*/ 2 h 240"/>
                <a:gd name="T12" fmla="*/ 39 w 684"/>
                <a:gd name="T13" fmla="*/ 4 h 240"/>
                <a:gd name="T14" fmla="*/ 39 w 684"/>
                <a:gd name="T15" fmla="*/ 6 h 240"/>
                <a:gd name="T16" fmla="*/ 42 w 684"/>
                <a:gd name="T17" fmla="*/ 8 h 240"/>
                <a:gd name="T18" fmla="*/ 53 w 684"/>
                <a:gd name="T19" fmla="*/ 6 h 240"/>
                <a:gd name="T20" fmla="*/ 54 w 684"/>
                <a:gd name="T21" fmla="*/ 8 h 240"/>
                <a:gd name="T22" fmla="*/ 57 w 684"/>
                <a:gd name="T23" fmla="*/ 7 h 240"/>
                <a:gd name="T24" fmla="*/ 58 w 684"/>
                <a:gd name="T25" fmla="*/ 5 h 240"/>
                <a:gd name="T26" fmla="*/ 58 w 684"/>
                <a:gd name="T27" fmla="*/ 2 h 240"/>
                <a:gd name="T28" fmla="*/ 59 w 684"/>
                <a:gd name="T29" fmla="*/ 1 h 240"/>
                <a:gd name="T30" fmla="*/ 60 w 684"/>
                <a:gd name="T31" fmla="*/ 0 h 240"/>
                <a:gd name="T32" fmla="*/ 65 w 684"/>
                <a:gd name="T33" fmla="*/ 0 h 240"/>
                <a:gd name="T34" fmla="*/ 67 w 684"/>
                <a:gd name="T35" fmla="*/ 0 h 240"/>
                <a:gd name="T36" fmla="*/ 68 w 684"/>
                <a:gd name="T37" fmla="*/ 4 h 240"/>
                <a:gd name="T38" fmla="*/ 68 w 684"/>
                <a:gd name="T39" fmla="*/ 8 h 240"/>
                <a:gd name="T40" fmla="*/ 67 w 684"/>
                <a:gd name="T41" fmla="*/ 11 h 240"/>
                <a:gd name="T42" fmla="*/ 65 w 684"/>
                <a:gd name="T43" fmla="*/ 13 h 240"/>
                <a:gd name="T44" fmla="*/ 68 w 684"/>
                <a:gd name="T45" fmla="*/ 15 h 240"/>
                <a:gd name="T46" fmla="*/ 70 w 684"/>
                <a:gd name="T47" fmla="*/ 16 h 240"/>
                <a:gd name="T48" fmla="*/ 71 w 684"/>
                <a:gd name="T49" fmla="*/ 19 h 240"/>
                <a:gd name="T50" fmla="*/ 67 w 684"/>
                <a:gd name="T51" fmla="*/ 20 h 240"/>
                <a:gd name="T52" fmla="*/ 63 w 684"/>
                <a:gd name="T53" fmla="*/ 20 h 240"/>
                <a:gd name="T54" fmla="*/ 60 w 684"/>
                <a:gd name="T55" fmla="*/ 19 h 240"/>
                <a:gd name="T56" fmla="*/ 59 w 684"/>
                <a:gd name="T57" fmla="*/ 20 h 240"/>
                <a:gd name="T58" fmla="*/ 57 w 684"/>
                <a:gd name="T59" fmla="*/ 22 h 240"/>
                <a:gd name="T60" fmla="*/ 55 w 684"/>
                <a:gd name="T61" fmla="*/ 23 h 240"/>
                <a:gd name="T62" fmla="*/ 51 w 684"/>
                <a:gd name="T63" fmla="*/ 23 h 240"/>
                <a:gd name="T64" fmla="*/ 47 w 684"/>
                <a:gd name="T65" fmla="*/ 22 h 240"/>
                <a:gd name="T66" fmla="*/ 44 w 684"/>
                <a:gd name="T67" fmla="*/ 21 h 240"/>
                <a:gd name="T68" fmla="*/ 35 w 684"/>
                <a:gd name="T69" fmla="*/ 23 h 240"/>
                <a:gd name="T70" fmla="*/ 24 w 684"/>
                <a:gd name="T71" fmla="*/ 25 h 240"/>
                <a:gd name="T72" fmla="*/ 18 w 684"/>
                <a:gd name="T73" fmla="*/ 26 h 240"/>
                <a:gd name="T74" fmla="*/ 13 w 684"/>
                <a:gd name="T75" fmla="*/ 26 h 240"/>
                <a:gd name="T76" fmla="*/ 10 w 684"/>
                <a:gd name="T77" fmla="*/ 25 h 240"/>
                <a:gd name="T78" fmla="*/ 7 w 684"/>
                <a:gd name="T79" fmla="*/ 22 h 240"/>
                <a:gd name="T80" fmla="*/ 3 w 684"/>
                <a:gd name="T81" fmla="*/ 21 h 240"/>
                <a:gd name="T82" fmla="*/ 0 w 684"/>
                <a:gd name="T83" fmla="*/ 19 h 240"/>
                <a:gd name="T84" fmla="*/ 7 w 684"/>
                <a:gd name="T85" fmla="*/ 17 h 240"/>
                <a:gd name="T86" fmla="*/ 10 w 684"/>
                <a:gd name="T87" fmla="*/ 17 h 240"/>
                <a:gd name="T88" fmla="*/ 16 w 684"/>
                <a:gd name="T89" fmla="*/ 17 h 240"/>
                <a:gd name="T90" fmla="*/ 21 w 684"/>
                <a:gd name="T91" fmla="*/ 18 h 240"/>
                <a:gd name="T92" fmla="*/ 23 w 684"/>
                <a:gd name="T93" fmla="*/ 17 h 240"/>
                <a:gd name="T94" fmla="*/ 3 w 684"/>
                <a:gd name="T95" fmla="*/ 15 h 240"/>
                <a:gd name="T96" fmla="*/ 5 w 684"/>
                <a:gd name="T97" fmla="*/ 14 h 240"/>
                <a:gd name="T98" fmla="*/ 11 w 684"/>
                <a:gd name="T99" fmla="*/ 13 h 240"/>
                <a:gd name="T100" fmla="*/ 17 w 684"/>
                <a:gd name="T101" fmla="*/ 12 h 240"/>
                <a:gd name="T102" fmla="*/ 19 w 684"/>
                <a:gd name="T103" fmla="*/ 11 h 240"/>
                <a:gd name="T104" fmla="*/ 17 w 684"/>
                <a:gd name="T105" fmla="*/ 10 h 240"/>
                <a:gd name="T106" fmla="*/ 13 w 684"/>
                <a:gd name="T107" fmla="*/ 11 h 240"/>
                <a:gd name="T108" fmla="*/ 7 w 684"/>
                <a:gd name="T109" fmla="*/ 12 h 240"/>
                <a:gd name="T110" fmla="*/ 5 w 684"/>
                <a:gd name="T111" fmla="*/ 12 h 240"/>
                <a:gd name="T112" fmla="*/ 6 w 684"/>
                <a:gd name="T113" fmla="*/ 10 h 240"/>
                <a:gd name="T114" fmla="*/ 5 w 684"/>
                <a:gd name="T115" fmla="*/ 9 h 240"/>
                <a:gd name="T116" fmla="*/ 6 w 684"/>
                <a:gd name="T117" fmla="*/ 9 h 2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4"/>
                <a:gd name="T178" fmla="*/ 0 h 240"/>
                <a:gd name="T179" fmla="*/ 684 w 684"/>
                <a:gd name="T180" fmla="*/ 240 h 24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8" name="Freeform 427"/>
            <p:cNvSpPr>
              <a:spLocks/>
            </p:cNvSpPr>
            <p:nvPr/>
          </p:nvSpPr>
          <p:spPr bwMode="auto">
            <a:xfrm>
              <a:off x="1645" y="1643"/>
              <a:ext cx="108" cy="93"/>
            </a:xfrm>
            <a:custGeom>
              <a:avLst/>
              <a:gdLst>
                <a:gd name="T0" fmla="*/ 19 w 332"/>
                <a:gd name="T1" fmla="*/ 4 h 287"/>
                <a:gd name="T2" fmla="*/ 21 w 332"/>
                <a:gd name="T3" fmla="*/ 3 h 287"/>
                <a:gd name="T4" fmla="*/ 24 w 332"/>
                <a:gd name="T5" fmla="*/ 1 h 287"/>
                <a:gd name="T6" fmla="*/ 25 w 332"/>
                <a:gd name="T7" fmla="*/ 0 h 287"/>
                <a:gd name="T8" fmla="*/ 26 w 332"/>
                <a:gd name="T9" fmla="*/ 0 h 287"/>
                <a:gd name="T10" fmla="*/ 26 w 332"/>
                <a:gd name="T11" fmla="*/ 1 h 287"/>
                <a:gd name="T12" fmla="*/ 25 w 332"/>
                <a:gd name="T13" fmla="*/ 4 h 287"/>
                <a:gd name="T14" fmla="*/ 23 w 332"/>
                <a:gd name="T15" fmla="*/ 6 h 287"/>
                <a:gd name="T16" fmla="*/ 21 w 332"/>
                <a:gd name="T17" fmla="*/ 7 h 287"/>
                <a:gd name="T18" fmla="*/ 20 w 332"/>
                <a:gd name="T19" fmla="*/ 7 h 287"/>
                <a:gd name="T20" fmla="*/ 20 w 332"/>
                <a:gd name="T21" fmla="*/ 8 h 287"/>
                <a:gd name="T22" fmla="*/ 21 w 332"/>
                <a:gd name="T23" fmla="*/ 8 h 287"/>
                <a:gd name="T24" fmla="*/ 23 w 332"/>
                <a:gd name="T25" fmla="*/ 7 h 287"/>
                <a:gd name="T26" fmla="*/ 24 w 332"/>
                <a:gd name="T27" fmla="*/ 8 h 287"/>
                <a:gd name="T28" fmla="*/ 23 w 332"/>
                <a:gd name="T29" fmla="*/ 9 h 287"/>
                <a:gd name="T30" fmla="*/ 23 w 332"/>
                <a:gd name="T31" fmla="*/ 10 h 287"/>
                <a:gd name="T32" fmla="*/ 23 w 332"/>
                <a:gd name="T33" fmla="*/ 11 h 287"/>
                <a:gd name="T34" fmla="*/ 26 w 332"/>
                <a:gd name="T35" fmla="*/ 12 h 287"/>
                <a:gd name="T36" fmla="*/ 33 w 332"/>
                <a:gd name="T37" fmla="*/ 13 h 287"/>
                <a:gd name="T38" fmla="*/ 34 w 332"/>
                <a:gd name="T39" fmla="*/ 14 h 287"/>
                <a:gd name="T40" fmla="*/ 33 w 332"/>
                <a:gd name="T41" fmla="*/ 15 h 287"/>
                <a:gd name="T42" fmla="*/ 32 w 332"/>
                <a:gd name="T43" fmla="*/ 16 h 287"/>
                <a:gd name="T44" fmla="*/ 32 w 332"/>
                <a:gd name="T45" fmla="*/ 16 h 287"/>
                <a:gd name="T46" fmla="*/ 32 w 332"/>
                <a:gd name="T47" fmla="*/ 17 h 287"/>
                <a:gd name="T48" fmla="*/ 33 w 332"/>
                <a:gd name="T49" fmla="*/ 17 h 287"/>
                <a:gd name="T50" fmla="*/ 34 w 332"/>
                <a:gd name="T51" fmla="*/ 18 h 287"/>
                <a:gd name="T52" fmla="*/ 35 w 332"/>
                <a:gd name="T53" fmla="*/ 19 h 287"/>
                <a:gd name="T54" fmla="*/ 31 w 332"/>
                <a:gd name="T55" fmla="*/ 22 h 287"/>
                <a:gd name="T56" fmla="*/ 25 w 332"/>
                <a:gd name="T57" fmla="*/ 25 h 287"/>
                <a:gd name="T58" fmla="*/ 22 w 332"/>
                <a:gd name="T59" fmla="*/ 28 h 287"/>
                <a:gd name="T60" fmla="*/ 18 w 332"/>
                <a:gd name="T61" fmla="*/ 26 h 287"/>
                <a:gd name="T62" fmla="*/ 19 w 332"/>
                <a:gd name="T63" fmla="*/ 26 h 287"/>
                <a:gd name="T64" fmla="*/ 20 w 332"/>
                <a:gd name="T65" fmla="*/ 25 h 287"/>
                <a:gd name="T66" fmla="*/ 21 w 332"/>
                <a:gd name="T67" fmla="*/ 24 h 287"/>
                <a:gd name="T68" fmla="*/ 16 w 332"/>
                <a:gd name="T69" fmla="*/ 24 h 287"/>
                <a:gd name="T70" fmla="*/ 11 w 332"/>
                <a:gd name="T71" fmla="*/ 24 h 287"/>
                <a:gd name="T72" fmla="*/ 6 w 332"/>
                <a:gd name="T73" fmla="*/ 24 h 287"/>
                <a:gd name="T74" fmla="*/ 3 w 332"/>
                <a:gd name="T75" fmla="*/ 24 h 287"/>
                <a:gd name="T76" fmla="*/ 1 w 332"/>
                <a:gd name="T77" fmla="*/ 24 h 287"/>
                <a:gd name="T78" fmla="*/ 0 w 332"/>
                <a:gd name="T79" fmla="*/ 23 h 287"/>
                <a:gd name="T80" fmla="*/ 0 w 332"/>
                <a:gd name="T81" fmla="*/ 22 h 287"/>
                <a:gd name="T82" fmla="*/ 0 w 332"/>
                <a:gd name="T83" fmla="*/ 21 h 287"/>
                <a:gd name="T84" fmla="*/ 1 w 332"/>
                <a:gd name="T85" fmla="*/ 21 h 287"/>
                <a:gd name="T86" fmla="*/ 4 w 332"/>
                <a:gd name="T87" fmla="*/ 19 h 287"/>
                <a:gd name="T88" fmla="*/ 8 w 332"/>
                <a:gd name="T89" fmla="*/ 17 h 287"/>
                <a:gd name="T90" fmla="*/ 9 w 332"/>
                <a:gd name="T91" fmla="*/ 16 h 287"/>
                <a:gd name="T92" fmla="*/ 10 w 332"/>
                <a:gd name="T93" fmla="*/ 15 h 287"/>
                <a:gd name="T94" fmla="*/ 11 w 332"/>
                <a:gd name="T95" fmla="*/ 14 h 287"/>
                <a:gd name="T96" fmla="*/ 12 w 332"/>
                <a:gd name="T97" fmla="*/ 12 h 287"/>
                <a:gd name="T98" fmla="*/ 14 w 332"/>
                <a:gd name="T99" fmla="*/ 8 h 287"/>
                <a:gd name="T100" fmla="*/ 15 w 332"/>
                <a:gd name="T101" fmla="*/ 7 h 287"/>
                <a:gd name="T102" fmla="*/ 16 w 332"/>
                <a:gd name="T103" fmla="*/ 6 h 287"/>
                <a:gd name="T104" fmla="*/ 17 w 332"/>
                <a:gd name="T105" fmla="*/ 5 h 287"/>
                <a:gd name="T106" fmla="*/ 18 w 332"/>
                <a:gd name="T107" fmla="*/ 4 h 2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2"/>
                <a:gd name="T163" fmla="*/ 0 h 287"/>
                <a:gd name="T164" fmla="*/ 332 w 332"/>
                <a:gd name="T165" fmla="*/ 287 h 2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79" name="Freeform 428"/>
            <p:cNvSpPr>
              <a:spLocks/>
            </p:cNvSpPr>
            <p:nvPr/>
          </p:nvSpPr>
          <p:spPr bwMode="auto">
            <a:xfrm>
              <a:off x="1102" y="1190"/>
              <a:ext cx="111" cy="27"/>
            </a:xfrm>
            <a:custGeom>
              <a:avLst/>
              <a:gdLst>
                <a:gd name="T0" fmla="*/ 11 w 345"/>
                <a:gd name="T1" fmla="*/ 8 h 86"/>
                <a:gd name="T2" fmla="*/ 12 w 345"/>
                <a:gd name="T3" fmla="*/ 8 h 86"/>
                <a:gd name="T4" fmla="*/ 14 w 345"/>
                <a:gd name="T5" fmla="*/ 8 h 86"/>
                <a:gd name="T6" fmla="*/ 15 w 345"/>
                <a:gd name="T7" fmla="*/ 7 h 86"/>
                <a:gd name="T8" fmla="*/ 17 w 345"/>
                <a:gd name="T9" fmla="*/ 7 h 86"/>
                <a:gd name="T10" fmla="*/ 20 w 345"/>
                <a:gd name="T11" fmla="*/ 6 h 86"/>
                <a:gd name="T12" fmla="*/ 24 w 345"/>
                <a:gd name="T13" fmla="*/ 6 h 86"/>
                <a:gd name="T14" fmla="*/ 25 w 345"/>
                <a:gd name="T15" fmla="*/ 5 h 86"/>
                <a:gd name="T16" fmla="*/ 27 w 345"/>
                <a:gd name="T17" fmla="*/ 5 h 86"/>
                <a:gd name="T18" fmla="*/ 29 w 345"/>
                <a:gd name="T19" fmla="*/ 4 h 86"/>
                <a:gd name="T20" fmla="*/ 31 w 345"/>
                <a:gd name="T21" fmla="*/ 4 h 86"/>
                <a:gd name="T22" fmla="*/ 32 w 345"/>
                <a:gd name="T23" fmla="*/ 3 h 86"/>
                <a:gd name="T24" fmla="*/ 33 w 345"/>
                <a:gd name="T25" fmla="*/ 3 h 86"/>
                <a:gd name="T26" fmla="*/ 34 w 345"/>
                <a:gd name="T27" fmla="*/ 2 h 86"/>
                <a:gd name="T28" fmla="*/ 36 w 345"/>
                <a:gd name="T29" fmla="*/ 1 h 86"/>
                <a:gd name="T30" fmla="*/ 35 w 345"/>
                <a:gd name="T31" fmla="*/ 1 h 86"/>
                <a:gd name="T32" fmla="*/ 34 w 345"/>
                <a:gd name="T33" fmla="*/ 1 h 86"/>
                <a:gd name="T34" fmla="*/ 33 w 345"/>
                <a:gd name="T35" fmla="*/ 1 h 86"/>
                <a:gd name="T36" fmla="*/ 32 w 345"/>
                <a:gd name="T37" fmla="*/ 1 h 86"/>
                <a:gd name="T38" fmla="*/ 31 w 345"/>
                <a:gd name="T39" fmla="*/ 0 h 86"/>
                <a:gd name="T40" fmla="*/ 30 w 345"/>
                <a:gd name="T41" fmla="*/ 0 h 86"/>
                <a:gd name="T42" fmla="*/ 29 w 345"/>
                <a:gd name="T43" fmla="*/ 0 h 86"/>
                <a:gd name="T44" fmla="*/ 28 w 345"/>
                <a:gd name="T45" fmla="*/ 0 h 86"/>
                <a:gd name="T46" fmla="*/ 27 w 345"/>
                <a:gd name="T47" fmla="*/ 0 h 86"/>
                <a:gd name="T48" fmla="*/ 25 w 345"/>
                <a:gd name="T49" fmla="*/ 0 h 86"/>
                <a:gd name="T50" fmla="*/ 23 w 345"/>
                <a:gd name="T51" fmla="*/ 1 h 86"/>
                <a:gd name="T52" fmla="*/ 22 w 345"/>
                <a:gd name="T53" fmla="*/ 1 h 86"/>
                <a:gd name="T54" fmla="*/ 17 w 345"/>
                <a:gd name="T55" fmla="*/ 2 h 86"/>
                <a:gd name="T56" fmla="*/ 13 w 345"/>
                <a:gd name="T57" fmla="*/ 3 h 86"/>
                <a:gd name="T58" fmla="*/ 11 w 345"/>
                <a:gd name="T59" fmla="*/ 3 h 86"/>
                <a:gd name="T60" fmla="*/ 9 w 345"/>
                <a:gd name="T61" fmla="*/ 4 h 86"/>
                <a:gd name="T62" fmla="*/ 7 w 345"/>
                <a:gd name="T63" fmla="*/ 5 h 86"/>
                <a:gd name="T64" fmla="*/ 5 w 345"/>
                <a:gd name="T65" fmla="*/ 6 h 86"/>
                <a:gd name="T66" fmla="*/ 3 w 345"/>
                <a:gd name="T67" fmla="*/ 6 h 86"/>
                <a:gd name="T68" fmla="*/ 2 w 345"/>
                <a:gd name="T69" fmla="*/ 7 h 86"/>
                <a:gd name="T70" fmla="*/ 1 w 345"/>
                <a:gd name="T71" fmla="*/ 8 h 86"/>
                <a:gd name="T72" fmla="*/ 0 w 345"/>
                <a:gd name="T73" fmla="*/ 8 h 86"/>
                <a:gd name="T74" fmla="*/ 11 w 345"/>
                <a:gd name="T75" fmla="*/ 8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5"/>
                <a:gd name="T115" fmla="*/ 0 h 86"/>
                <a:gd name="T116" fmla="*/ 345 w 345"/>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80" name="Freeform 429"/>
            <p:cNvSpPr>
              <a:spLocks/>
            </p:cNvSpPr>
            <p:nvPr/>
          </p:nvSpPr>
          <p:spPr bwMode="auto">
            <a:xfrm>
              <a:off x="1158" y="1199"/>
              <a:ext cx="149" cy="43"/>
            </a:xfrm>
            <a:custGeom>
              <a:avLst/>
              <a:gdLst>
                <a:gd name="T0" fmla="*/ 2 w 464"/>
                <a:gd name="T1" fmla="*/ 9 h 130"/>
                <a:gd name="T2" fmla="*/ 8 w 464"/>
                <a:gd name="T3" fmla="*/ 9 h 130"/>
                <a:gd name="T4" fmla="*/ 11 w 464"/>
                <a:gd name="T5" fmla="*/ 9 h 130"/>
                <a:gd name="T6" fmla="*/ 10 w 464"/>
                <a:gd name="T7" fmla="*/ 10 h 130"/>
                <a:gd name="T8" fmla="*/ 8 w 464"/>
                <a:gd name="T9" fmla="*/ 11 h 130"/>
                <a:gd name="T10" fmla="*/ 7 w 464"/>
                <a:gd name="T11" fmla="*/ 12 h 130"/>
                <a:gd name="T12" fmla="*/ 7 w 464"/>
                <a:gd name="T13" fmla="*/ 13 h 130"/>
                <a:gd name="T14" fmla="*/ 8 w 464"/>
                <a:gd name="T15" fmla="*/ 14 h 130"/>
                <a:gd name="T16" fmla="*/ 10 w 464"/>
                <a:gd name="T17" fmla="*/ 14 h 130"/>
                <a:gd name="T18" fmla="*/ 11 w 464"/>
                <a:gd name="T19" fmla="*/ 14 h 130"/>
                <a:gd name="T20" fmla="*/ 13 w 464"/>
                <a:gd name="T21" fmla="*/ 14 h 130"/>
                <a:gd name="T22" fmla="*/ 16 w 464"/>
                <a:gd name="T23" fmla="*/ 13 h 130"/>
                <a:gd name="T24" fmla="*/ 20 w 464"/>
                <a:gd name="T25" fmla="*/ 12 h 130"/>
                <a:gd name="T26" fmla="*/ 23 w 464"/>
                <a:gd name="T27" fmla="*/ 11 h 130"/>
                <a:gd name="T28" fmla="*/ 26 w 464"/>
                <a:gd name="T29" fmla="*/ 11 h 130"/>
                <a:gd name="T30" fmla="*/ 27 w 464"/>
                <a:gd name="T31" fmla="*/ 11 h 130"/>
                <a:gd name="T32" fmla="*/ 31 w 464"/>
                <a:gd name="T33" fmla="*/ 11 h 130"/>
                <a:gd name="T34" fmla="*/ 34 w 464"/>
                <a:gd name="T35" fmla="*/ 11 h 130"/>
                <a:gd name="T36" fmla="*/ 39 w 464"/>
                <a:gd name="T37" fmla="*/ 10 h 130"/>
                <a:gd name="T38" fmla="*/ 43 w 464"/>
                <a:gd name="T39" fmla="*/ 9 h 130"/>
                <a:gd name="T40" fmla="*/ 46 w 464"/>
                <a:gd name="T41" fmla="*/ 7 h 130"/>
                <a:gd name="T42" fmla="*/ 47 w 464"/>
                <a:gd name="T43" fmla="*/ 6 h 130"/>
                <a:gd name="T44" fmla="*/ 45 w 464"/>
                <a:gd name="T45" fmla="*/ 5 h 130"/>
                <a:gd name="T46" fmla="*/ 43 w 464"/>
                <a:gd name="T47" fmla="*/ 5 h 130"/>
                <a:gd name="T48" fmla="*/ 41 w 464"/>
                <a:gd name="T49" fmla="*/ 5 h 130"/>
                <a:gd name="T50" fmla="*/ 42 w 464"/>
                <a:gd name="T51" fmla="*/ 4 h 130"/>
                <a:gd name="T52" fmla="*/ 43 w 464"/>
                <a:gd name="T53" fmla="*/ 2 h 130"/>
                <a:gd name="T54" fmla="*/ 43 w 464"/>
                <a:gd name="T55" fmla="*/ 1 h 130"/>
                <a:gd name="T56" fmla="*/ 39 w 464"/>
                <a:gd name="T57" fmla="*/ 0 h 130"/>
                <a:gd name="T58" fmla="*/ 37 w 464"/>
                <a:gd name="T59" fmla="*/ 2 h 130"/>
                <a:gd name="T60" fmla="*/ 35 w 464"/>
                <a:gd name="T61" fmla="*/ 5 h 130"/>
                <a:gd name="T62" fmla="*/ 33 w 464"/>
                <a:gd name="T63" fmla="*/ 7 h 130"/>
                <a:gd name="T64" fmla="*/ 32 w 464"/>
                <a:gd name="T65" fmla="*/ 7 h 130"/>
                <a:gd name="T66" fmla="*/ 31 w 464"/>
                <a:gd name="T67" fmla="*/ 7 h 130"/>
                <a:gd name="T68" fmla="*/ 29 w 464"/>
                <a:gd name="T69" fmla="*/ 7 h 130"/>
                <a:gd name="T70" fmla="*/ 27 w 464"/>
                <a:gd name="T71" fmla="*/ 7 h 130"/>
                <a:gd name="T72" fmla="*/ 25 w 464"/>
                <a:gd name="T73" fmla="*/ 6 h 130"/>
                <a:gd name="T74" fmla="*/ 21 w 464"/>
                <a:gd name="T75" fmla="*/ 3 h 130"/>
                <a:gd name="T76" fmla="*/ 19 w 464"/>
                <a:gd name="T77" fmla="*/ 3 h 130"/>
                <a:gd name="T78" fmla="*/ 15 w 464"/>
                <a:gd name="T79" fmla="*/ 3 h 130"/>
                <a:gd name="T80" fmla="*/ 12 w 464"/>
                <a:gd name="T81" fmla="*/ 4 h 130"/>
                <a:gd name="T82" fmla="*/ 9 w 464"/>
                <a:gd name="T83" fmla="*/ 5 h 130"/>
                <a:gd name="T84" fmla="*/ 5 w 464"/>
                <a:gd name="T85" fmla="*/ 6 h 130"/>
                <a:gd name="T86" fmla="*/ 3 w 464"/>
                <a:gd name="T87" fmla="*/ 7 h 130"/>
                <a:gd name="T88" fmla="*/ 1 w 464"/>
                <a:gd name="T89" fmla="*/ 8 h 130"/>
                <a:gd name="T90" fmla="*/ 0 w 464"/>
                <a:gd name="T91" fmla="*/ 9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64"/>
                <a:gd name="T139" fmla="*/ 0 h 130"/>
                <a:gd name="T140" fmla="*/ 464 w 464"/>
                <a:gd name="T141" fmla="*/ 130 h 1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81" name="Freeform 430"/>
            <p:cNvSpPr>
              <a:spLocks/>
            </p:cNvSpPr>
            <p:nvPr/>
          </p:nvSpPr>
          <p:spPr bwMode="auto">
            <a:xfrm>
              <a:off x="1472" y="1205"/>
              <a:ext cx="153" cy="31"/>
            </a:xfrm>
            <a:custGeom>
              <a:avLst/>
              <a:gdLst>
                <a:gd name="T0" fmla="*/ 6 w 472"/>
                <a:gd name="T1" fmla="*/ 0 h 92"/>
                <a:gd name="T2" fmla="*/ 5 w 472"/>
                <a:gd name="T3" fmla="*/ 0 h 92"/>
                <a:gd name="T4" fmla="*/ 3 w 472"/>
                <a:gd name="T5" fmla="*/ 0 h 92"/>
                <a:gd name="T6" fmla="*/ 1 w 472"/>
                <a:gd name="T7" fmla="*/ 0 h 92"/>
                <a:gd name="T8" fmla="*/ 1 w 472"/>
                <a:gd name="T9" fmla="*/ 1 h 92"/>
                <a:gd name="T10" fmla="*/ 1 w 472"/>
                <a:gd name="T11" fmla="*/ 2 h 92"/>
                <a:gd name="T12" fmla="*/ 1 w 472"/>
                <a:gd name="T13" fmla="*/ 3 h 92"/>
                <a:gd name="T14" fmla="*/ 2 w 472"/>
                <a:gd name="T15" fmla="*/ 4 h 92"/>
                <a:gd name="T16" fmla="*/ 2 w 472"/>
                <a:gd name="T17" fmla="*/ 5 h 92"/>
                <a:gd name="T18" fmla="*/ 0 w 472"/>
                <a:gd name="T19" fmla="*/ 6 h 92"/>
                <a:gd name="T20" fmla="*/ 0 w 472"/>
                <a:gd name="T21" fmla="*/ 6 h 92"/>
                <a:gd name="T22" fmla="*/ 0 w 472"/>
                <a:gd name="T23" fmla="*/ 7 h 92"/>
                <a:gd name="T24" fmla="*/ 2 w 472"/>
                <a:gd name="T25" fmla="*/ 8 h 92"/>
                <a:gd name="T26" fmla="*/ 5 w 472"/>
                <a:gd name="T27" fmla="*/ 9 h 92"/>
                <a:gd name="T28" fmla="*/ 11 w 472"/>
                <a:gd name="T29" fmla="*/ 10 h 92"/>
                <a:gd name="T30" fmla="*/ 18 w 472"/>
                <a:gd name="T31" fmla="*/ 10 h 92"/>
                <a:gd name="T32" fmla="*/ 38 w 472"/>
                <a:gd name="T33" fmla="*/ 10 h 92"/>
                <a:gd name="T34" fmla="*/ 39 w 472"/>
                <a:gd name="T35" fmla="*/ 9 h 92"/>
                <a:gd name="T36" fmla="*/ 41 w 472"/>
                <a:gd name="T37" fmla="*/ 8 h 92"/>
                <a:gd name="T38" fmla="*/ 42 w 472"/>
                <a:gd name="T39" fmla="*/ 8 h 92"/>
                <a:gd name="T40" fmla="*/ 43 w 472"/>
                <a:gd name="T41" fmla="*/ 8 h 92"/>
                <a:gd name="T42" fmla="*/ 46 w 472"/>
                <a:gd name="T43" fmla="*/ 9 h 92"/>
                <a:gd name="T44" fmla="*/ 48 w 472"/>
                <a:gd name="T45" fmla="*/ 9 h 92"/>
                <a:gd name="T46" fmla="*/ 50 w 472"/>
                <a:gd name="T47" fmla="*/ 8 h 92"/>
                <a:gd name="T48" fmla="*/ 49 w 472"/>
                <a:gd name="T49" fmla="*/ 4 h 92"/>
                <a:gd name="T50" fmla="*/ 48 w 472"/>
                <a:gd name="T51" fmla="*/ 3 h 92"/>
                <a:gd name="T52" fmla="*/ 47 w 472"/>
                <a:gd name="T53" fmla="*/ 2 h 92"/>
                <a:gd name="T54" fmla="*/ 45 w 472"/>
                <a:gd name="T55" fmla="*/ 1 h 92"/>
                <a:gd name="T56" fmla="*/ 44 w 472"/>
                <a:gd name="T57" fmla="*/ 1 h 92"/>
                <a:gd name="T58" fmla="*/ 41 w 472"/>
                <a:gd name="T59" fmla="*/ 2 h 92"/>
                <a:gd name="T60" fmla="*/ 39 w 472"/>
                <a:gd name="T61" fmla="*/ 2 h 92"/>
                <a:gd name="T62" fmla="*/ 34 w 472"/>
                <a:gd name="T63" fmla="*/ 4 h 92"/>
                <a:gd name="T64" fmla="*/ 31 w 472"/>
                <a:gd name="T65" fmla="*/ 4 h 92"/>
                <a:gd name="T66" fmla="*/ 29 w 472"/>
                <a:gd name="T67" fmla="*/ 5 h 92"/>
                <a:gd name="T68" fmla="*/ 25 w 472"/>
                <a:gd name="T69" fmla="*/ 5 h 92"/>
                <a:gd name="T70" fmla="*/ 20 w 472"/>
                <a:gd name="T71" fmla="*/ 5 h 92"/>
                <a:gd name="T72" fmla="*/ 17 w 472"/>
                <a:gd name="T73" fmla="*/ 5 h 92"/>
                <a:gd name="T74" fmla="*/ 13 w 472"/>
                <a:gd name="T75" fmla="*/ 5 h 92"/>
                <a:gd name="T76" fmla="*/ 9 w 472"/>
                <a:gd name="T77" fmla="*/ 5 h 92"/>
                <a:gd name="T78" fmla="*/ 8 w 472"/>
                <a:gd name="T79" fmla="*/ 4 h 92"/>
                <a:gd name="T80" fmla="*/ 7 w 472"/>
                <a:gd name="T81" fmla="*/ 3 h 92"/>
                <a:gd name="T82" fmla="*/ 7 w 472"/>
                <a:gd name="T83" fmla="*/ 2 h 92"/>
                <a:gd name="T84" fmla="*/ 7 w 472"/>
                <a:gd name="T85" fmla="*/ 1 h 92"/>
                <a:gd name="T86" fmla="*/ 8 w 472"/>
                <a:gd name="T87" fmla="*/ 0 h 92"/>
                <a:gd name="T88" fmla="*/ 8 w 472"/>
                <a:gd name="T89" fmla="*/ 0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72"/>
                <a:gd name="T136" fmla="*/ 0 h 92"/>
                <a:gd name="T137" fmla="*/ 472 w 472"/>
                <a:gd name="T138" fmla="*/ 92 h 9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82" name="Freeform 431"/>
            <p:cNvSpPr>
              <a:spLocks/>
            </p:cNvSpPr>
            <p:nvPr/>
          </p:nvSpPr>
          <p:spPr bwMode="auto">
            <a:xfrm>
              <a:off x="1513" y="1136"/>
              <a:ext cx="106" cy="45"/>
            </a:xfrm>
            <a:custGeom>
              <a:avLst/>
              <a:gdLst>
                <a:gd name="T0" fmla="*/ 15 w 326"/>
                <a:gd name="T1" fmla="*/ 12 h 135"/>
                <a:gd name="T2" fmla="*/ 21 w 326"/>
                <a:gd name="T3" fmla="*/ 11 h 135"/>
                <a:gd name="T4" fmla="*/ 28 w 326"/>
                <a:gd name="T5" fmla="*/ 9 h 135"/>
                <a:gd name="T6" fmla="*/ 32 w 326"/>
                <a:gd name="T7" fmla="*/ 8 h 135"/>
                <a:gd name="T8" fmla="*/ 33 w 326"/>
                <a:gd name="T9" fmla="*/ 7 h 135"/>
                <a:gd name="T10" fmla="*/ 34 w 326"/>
                <a:gd name="T11" fmla="*/ 6 h 135"/>
                <a:gd name="T12" fmla="*/ 33 w 326"/>
                <a:gd name="T13" fmla="*/ 5 h 135"/>
                <a:gd name="T14" fmla="*/ 32 w 326"/>
                <a:gd name="T15" fmla="*/ 5 h 135"/>
                <a:gd name="T16" fmla="*/ 30 w 326"/>
                <a:gd name="T17" fmla="*/ 4 h 135"/>
                <a:gd name="T18" fmla="*/ 28 w 326"/>
                <a:gd name="T19" fmla="*/ 4 h 135"/>
                <a:gd name="T20" fmla="*/ 24 w 326"/>
                <a:gd name="T21" fmla="*/ 3 h 135"/>
                <a:gd name="T22" fmla="*/ 22 w 326"/>
                <a:gd name="T23" fmla="*/ 3 h 135"/>
                <a:gd name="T24" fmla="*/ 21 w 326"/>
                <a:gd name="T25" fmla="*/ 3 h 135"/>
                <a:gd name="T26" fmla="*/ 21 w 326"/>
                <a:gd name="T27" fmla="*/ 2 h 135"/>
                <a:gd name="T28" fmla="*/ 20 w 326"/>
                <a:gd name="T29" fmla="*/ 1 h 135"/>
                <a:gd name="T30" fmla="*/ 19 w 326"/>
                <a:gd name="T31" fmla="*/ 1 h 135"/>
                <a:gd name="T32" fmla="*/ 17 w 326"/>
                <a:gd name="T33" fmla="*/ 0 h 135"/>
                <a:gd name="T34" fmla="*/ 14 w 326"/>
                <a:gd name="T35" fmla="*/ 0 h 135"/>
                <a:gd name="T36" fmla="*/ 9 w 326"/>
                <a:gd name="T37" fmla="*/ 1 h 135"/>
                <a:gd name="T38" fmla="*/ 5 w 326"/>
                <a:gd name="T39" fmla="*/ 2 h 135"/>
                <a:gd name="T40" fmla="*/ 3 w 326"/>
                <a:gd name="T41" fmla="*/ 3 h 135"/>
                <a:gd name="T42" fmla="*/ 1 w 326"/>
                <a:gd name="T43" fmla="*/ 4 h 135"/>
                <a:gd name="T44" fmla="*/ 0 w 326"/>
                <a:gd name="T45" fmla="*/ 5 h 135"/>
                <a:gd name="T46" fmla="*/ 0 w 326"/>
                <a:gd name="T47" fmla="*/ 6 h 135"/>
                <a:gd name="T48" fmla="*/ 4 w 326"/>
                <a:gd name="T49" fmla="*/ 8 h 135"/>
                <a:gd name="T50" fmla="*/ 6 w 326"/>
                <a:gd name="T51" fmla="*/ 9 h 135"/>
                <a:gd name="T52" fmla="*/ 4 w 326"/>
                <a:gd name="T53" fmla="*/ 10 h 135"/>
                <a:gd name="T54" fmla="*/ 4 w 326"/>
                <a:gd name="T55" fmla="*/ 11 h 135"/>
                <a:gd name="T56" fmla="*/ 5 w 326"/>
                <a:gd name="T57" fmla="*/ 13 h 135"/>
                <a:gd name="T58" fmla="*/ 5 w 326"/>
                <a:gd name="T59" fmla="*/ 14 h 135"/>
                <a:gd name="T60" fmla="*/ 6 w 326"/>
                <a:gd name="T61" fmla="*/ 15 h 135"/>
                <a:gd name="T62" fmla="*/ 7 w 326"/>
                <a:gd name="T63" fmla="*/ 15 h 135"/>
                <a:gd name="T64" fmla="*/ 9 w 326"/>
                <a:gd name="T65" fmla="*/ 15 h 135"/>
                <a:gd name="T66" fmla="*/ 11 w 326"/>
                <a:gd name="T67" fmla="*/ 14 h 135"/>
                <a:gd name="T68" fmla="*/ 12 w 326"/>
                <a:gd name="T69" fmla="*/ 14 h 135"/>
                <a:gd name="T70" fmla="*/ 13 w 326"/>
                <a:gd name="T71" fmla="*/ 12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6"/>
                <a:gd name="T109" fmla="*/ 0 h 135"/>
                <a:gd name="T110" fmla="*/ 326 w 326"/>
                <a:gd name="T111" fmla="*/ 135 h 1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83" name="Freeform 432"/>
            <p:cNvSpPr>
              <a:spLocks/>
            </p:cNvSpPr>
            <p:nvPr/>
          </p:nvSpPr>
          <p:spPr bwMode="auto">
            <a:xfrm>
              <a:off x="1584" y="1245"/>
              <a:ext cx="51" cy="18"/>
            </a:xfrm>
            <a:custGeom>
              <a:avLst/>
              <a:gdLst>
                <a:gd name="T0" fmla="*/ 5 w 159"/>
                <a:gd name="T1" fmla="*/ 5 h 56"/>
                <a:gd name="T2" fmla="*/ 4 w 159"/>
                <a:gd name="T3" fmla="*/ 5 h 56"/>
                <a:gd name="T4" fmla="*/ 4 w 159"/>
                <a:gd name="T5" fmla="*/ 5 h 56"/>
                <a:gd name="T6" fmla="*/ 3 w 159"/>
                <a:gd name="T7" fmla="*/ 5 h 56"/>
                <a:gd name="T8" fmla="*/ 2 w 159"/>
                <a:gd name="T9" fmla="*/ 4 h 56"/>
                <a:gd name="T10" fmla="*/ 1 w 159"/>
                <a:gd name="T11" fmla="*/ 3 h 56"/>
                <a:gd name="T12" fmla="*/ 1 w 159"/>
                <a:gd name="T13" fmla="*/ 3 h 56"/>
                <a:gd name="T14" fmla="*/ 0 w 159"/>
                <a:gd name="T15" fmla="*/ 2 h 56"/>
                <a:gd name="T16" fmla="*/ 0 w 159"/>
                <a:gd name="T17" fmla="*/ 2 h 56"/>
                <a:gd name="T18" fmla="*/ 0 w 159"/>
                <a:gd name="T19" fmla="*/ 1 h 56"/>
                <a:gd name="T20" fmla="*/ 0 w 159"/>
                <a:gd name="T21" fmla="*/ 1 h 56"/>
                <a:gd name="T22" fmla="*/ 2 w 159"/>
                <a:gd name="T23" fmla="*/ 1 h 56"/>
                <a:gd name="T24" fmla="*/ 4 w 159"/>
                <a:gd name="T25" fmla="*/ 1 h 56"/>
                <a:gd name="T26" fmla="*/ 5 w 159"/>
                <a:gd name="T27" fmla="*/ 1 h 56"/>
                <a:gd name="T28" fmla="*/ 6 w 159"/>
                <a:gd name="T29" fmla="*/ 1 h 56"/>
                <a:gd name="T30" fmla="*/ 9 w 159"/>
                <a:gd name="T31" fmla="*/ 1 h 56"/>
                <a:gd name="T32" fmla="*/ 12 w 159"/>
                <a:gd name="T33" fmla="*/ 0 h 56"/>
                <a:gd name="T34" fmla="*/ 13 w 159"/>
                <a:gd name="T35" fmla="*/ 0 h 56"/>
                <a:gd name="T36" fmla="*/ 13 w 159"/>
                <a:gd name="T37" fmla="*/ 0 h 56"/>
                <a:gd name="T38" fmla="*/ 14 w 159"/>
                <a:gd name="T39" fmla="*/ 0 h 56"/>
                <a:gd name="T40" fmla="*/ 15 w 159"/>
                <a:gd name="T41" fmla="*/ 0 h 56"/>
                <a:gd name="T42" fmla="*/ 15 w 159"/>
                <a:gd name="T43" fmla="*/ 1 h 56"/>
                <a:gd name="T44" fmla="*/ 16 w 159"/>
                <a:gd name="T45" fmla="*/ 1 h 56"/>
                <a:gd name="T46" fmla="*/ 16 w 159"/>
                <a:gd name="T47" fmla="*/ 2 h 56"/>
                <a:gd name="T48" fmla="*/ 16 w 159"/>
                <a:gd name="T49" fmla="*/ 2 h 56"/>
                <a:gd name="T50" fmla="*/ 16 w 159"/>
                <a:gd name="T51" fmla="*/ 3 h 56"/>
                <a:gd name="T52" fmla="*/ 16 w 159"/>
                <a:gd name="T53" fmla="*/ 4 h 56"/>
                <a:gd name="T54" fmla="*/ 15 w 159"/>
                <a:gd name="T55" fmla="*/ 5 h 56"/>
                <a:gd name="T56" fmla="*/ 15 w 159"/>
                <a:gd name="T57" fmla="*/ 5 h 56"/>
                <a:gd name="T58" fmla="*/ 14 w 159"/>
                <a:gd name="T59" fmla="*/ 5 h 56"/>
                <a:gd name="T60" fmla="*/ 13 w 159"/>
                <a:gd name="T61" fmla="*/ 5 h 56"/>
                <a:gd name="T62" fmla="*/ 13 w 159"/>
                <a:gd name="T63" fmla="*/ 6 h 56"/>
                <a:gd name="T64" fmla="*/ 12 w 159"/>
                <a:gd name="T65" fmla="*/ 6 h 56"/>
                <a:gd name="T66" fmla="*/ 8 w 159"/>
                <a:gd name="T67" fmla="*/ 6 h 56"/>
                <a:gd name="T68" fmla="*/ 5 w 159"/>
                <a:gd name="T69" fmla="*/ 5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9"/>
                <a:gd name="T106" fmla="*/ 0 h 56"/>
                <a:gd name="T107" fmla="*/ 159 w 159"/>
                <a:gd name="T108" fmla="*/ 56 h 5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sp>
          <p:nvSpPr>
            <p:cNvPr id="2484" name="Freeform 433"/>
            <p:cNvSpPr>
              <a:spLocks/>
            </p:cNvSpPr>
            <p:nvPr/>
          </p:nvSpPr>
          <p:spPr bwMode="auto">
            <a:xfrm>
              <a:off x="534" y="1280"/>
              <a:ext cx="1205" cy="539"/>
            </a:xfrm>
            <a:custGeom>
              <a:avLst/>
              <a:gdLst>
                <a:gd name="T0" fmla="*/ 305 w 3734"/>
                <a:gd name="T1" fmla="*/ 147 h 1644"/>
                <a:gd name="T2" fmla="*/ 266 w 3734"/>
                <a:gd name="T3" fmla="*/ 164 h 1644"/>
                <a:gd name="T4" fmla="*/ 241 w 3734"/>
                <a:gd name="T5" fmla="*/ 171 h 1644"/>
                <a:gd name="T6" fmla="*/ 239 w 3734"/>
                <a:gd name="T7" fmla="*/ 176 h 1644"/>
                <a:gd name="T8" fmla="*/ 227 w 3734"/>
                <a:gd name="T9" fmla="*/ 173 h 1644"/>
                <a:gd name="T10" fmla="*/ 237 w 3734"/>
                <a:gd name="T11" fmla="*/ 163 h 1644"/>
                <a:gd name="T12" fmla="*/ 226 w 3734"/>
                <a:gd name="T13" fmla="*/ 152 h 1644"/>
                <a:gd name="T14" fmla="*/ 218 w 3734"/>
                <a:gd name="T15" fmla="*/ 139 h 1644"/>
                <a:gd name="T16" fmla="*/ 203 w 3734"/>
                <a:gd name="T17" fmla="*/ 142 h 1644"/>
                <a:gd name="T18" fmla="*/ 185 w 3734"/>
                <a:gd name="T19" fmla="*/ 138 h 1644"/>
                <a:gd name="T20" fmla="*/ 27 w 3734"/>
                <a:gd name="T21" fmla="*/ 133 h 1644"/>
                <a:gd name="T22" fmla="*/ 13 w 3734"/>
                <a:gd name="T23" fmla="*/ 121 h 1644"/>
                <a:gd name="T24" fmla="*/ 16 w 3734"/>
                <a:gd name="T25" fmla="*/ 112 h 1644"/>
                <a:gd name="T26" fmla="*/ 15 w 3734"/>
                <a:gd name="T27" fmla="*/ 100 h 1644"/>
                <a:gd name="T28" fmla="*/ 27 w 3734"/>
                <a:gd name="T29" fmla="*/ 92 h 1644"/>
                <a:gd name="T30" fmla="*/ 26 w 3734"/>
                <a:gd name="T31" fmla="*/ 80 h 1644"/>
                <a:gd name="T32" fmla="*/ 13 w 3734"/>
                <a:gd name="T33" fmla="*/ 71 h 1644"/>
                <a:gd name="T34" fmla="*/ 63 w 3734"/>
                <a:gd name="T35" fmla="*/ 12 h 1644"/>
                <a:gd name="T36" fmla="*/ 119 w 3734"/>
                <a:gd name="T37" fmla="*/ 11 h 1644"/>
                <a:gd name="T38" fmla="*/ 135 w 3734"/>
                <a:gd name="T39" fmla="*/ 12 h 1644"/>
                <a:gd name="T40" fmla="*/ 171 w 3734"/>
                <a:gd name="T41" fmla="*/ 18 h 1644"/>
                <a:gd name="T42" fmla="*/ 185 w 3734"/>
                <a:gd name="T43" fmla="*/ 22 h 1644"/>
                <a:gd name="T44" fmla="*/ 216 w 3734"/>
                <a:gd name="T45" fmla="*/ 21 h 1644"/>
                <a:gd name="T46" fmla="*/ 238 w 3734"/>
                <a:gd name="T47" fmla="*/ 23 h 1644"/>
                <a:gd name="T48" fmla="*/ 246 w 3734"/>
                <a:gd name="T49" fmla="*/ 23 h 1644"/>
                <a:gd name="T50" fmla="*/ 262 w 3734"/>
                <a:gd name="T51" fmla="*/ 13 h 1644"/>
                <a:gd name="T52" fmla="*/ 269 w 3734"/>
                <a:gd name="T53" fmla="*/ 0 h 1644"/>
                <a:gd name="T54" fmla="*/ 275 w 3734"/>
                <a:gd name="T55" fmla="*/ 11 h 1644"/>
                <a:gd name="T56" fmla="*/ 278 w 3734"/>
                <a:gd name="T57" fmla="*/ 18 h 1644"/>
                <a:gd name="T58" fmla="*/ 283 w 3734"/>
                <a:gd name="T59" fmla="*/ 21 h 1644"/>
                <a:gd name="T60" fmla="*/ 301 w 3734"/>
                <a:gd name="T61" fmla="*/ 13 h 1644"/>
                <a:gd name="T62" fmla="*/ 316 w 3734"/>
                <a:gd name="T63" fmla="*/ 14 h 1644"/>
                <a:gd name="T64" fmla="*/ 300 w 3734"/>
                <a:gd name="T65" fmla="*/ 29 h 1644"/>
                <a:gd name="T66" fmla="*/ 290 w 3734"/>
                <a:gd name="T67" fmla="*/ 31 h 1644"/>
                <a:gd name="T68" fmla="*/ 268 w 3734"/>
                <a:gd name="T69" fmla="*/ 33 h 1644"/>
                <a:gd name="T70" fmla="*/ 260 w 3734"/>
                <a:gd name="T71" fmla="*/ 43 h 1644"/>
                <a:gd name="T72" fmla="*/ 243 w 3734"/>
                <a:gd name="T73" fmla="*/ 50 h 1644"/>
                <a:gd name="T74" fmla="*/ 217 w 3734"/>
                <a:gd name="T75" fmla="*/ 67 h 1644"/>
                <a:gd name="T76" fmla="*/ 219 w 3734"/>
                <a:gd name="T77" fmla="*/ 85 h 1644"/>
                <a:gd name="T78" fmla="*/ 246 w 3734"/>
                <a:gd name="T79" fmla="*/ 97 h 1644"/>
                <a:gd name="T80" fmla="*/ 254 w 3734"/>
                <a:gd name="T81" fmla="*/ 114 h 1644"/>
                <a:gd name="T82" fmla="*/ 272 w 3734"/>
                <a:gd name="T83" fmla="*/ 106 h 1644"/>
                <a:gd name="T84" fmla="*/ 297 w 3734"/>
                <a:gd name="T85" fmla="*/ 84 h 1644"/>
                <a:gd name="T86" fmla="*/ 302 w 3734"/>
                <a:gd name="T87" fmla="*/ 64 h 1644"/>
                <a:gd name="T88" fmla="*/ 329 w 3734"/>
                <a:gd name="T89" fmla="*/ 54 h 1644"/>
                <a:gd name="T90" fmla="*/ 341 w 3734"/>
                <a:gd name="T91" fmla="*/ 64 h 1644"/>
                <a:gd name="T92" fmla="*/ 336 w 3734"/>
                <a:gd name="T93" fmla="*/ 79 h 1644"/>
                <a:gd name="T94" fmla="*/ 364 w 3734"/>
                <a:gd name="T95" fmla="*/ 66 h 1644"/>
                <a:gd name="T96" fmla="*/ 369 w 3734"/>
                <a:gd name="T97" fmla="*/ 83 h 1644"/>
                <a:gd name="T98" fmla="*/ 381 w 3734"/>
                <a:gd name="T99" fmla="*/ 99 h 1644"/>
                <a:gd name="T100" fmla="*/ 377 w 3734"/>
                <a:gd name="T101" fmla="*/ 103 h 1644"/>
                <a:gd name="T102" fmla="*/ 385 w 3734"/>
                <a:gd name="T103" fmla="*/ 110 h 1644"/>
                <a:gd name="T104" fmla="*/ 370 w 3734"/>
                <a:gd name="T105" fmla="*/ 119 h 1644"/>
                <a:gd name="T106" fmla="*/ 328 w 3734"/>
                <a:gd name="T107" fmla="*/ 126 h 1644"/>
                <a:gd name="T108" fmla="*/ 297 w 3734"/>
                <a:gd name="T109" fmla="*/ 144 h 1644"/>
                <a:gd name="T110" fmla="*/ 302 w 3734"/>
                <a:gd name="T111" fmla="*/ 144 h 1644"/>
                <a:gd name="T112" fmla="*/ 335 w 3734"/>
                <a:gd name="T113" fmla="*/ 135 h 1644"/>
                <a:gd name="T114" fmla="*/ 319 w 3734"/>
                <a:gd name="T115" fmla="*/ 140 h 1644"/>
                <a:gd name="T116" fmla="*/ 327 w 3734"/>
                <a:gd name="T117" fmla="*/ 150 h 1644"/>
                <a:gd name="T118" fmla="*/ 338 w 3734"/>
                <a:gd name="T119" fmla="*/ 158 h 1644"/>
                <a:gd name="T120" fmla="*/ 314 w 3734"/>
                <a:gd name="T121" fmla="*/ 168 h 1644"/>
                <a:gd name="T122" fmla="*/ 332 w 3734"/>
                <a:gd name="T123" fmla="*/ 158 h 1644"/>
                <a:gd name="T124" fmla="*/ 314 w 3734"/>
                <a:gd name="T125" fmla="*/ 160 h 1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734"/>
                <a:gd name="T190" fmla="*/ 0 h 1644"/>
                <a:gd name="T191" fmla="*/ 3734 w 3734"/>
                <a:gd name="T192" fmla="*/ 1644 h 16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p:spPr>
          <p:txBody>
            <a:bodyPr/>
            <a:lstStyle/>
            <a:p>
              <a:pPr algn="ctr" defTabSz="410660" hangingPunct="0">
                <a:defRPr/>
              </a:pPr>
              <a:endParaRPr lang="en-US" sz="1266" dirty="0">
                <a:ea typeface="MS PGothic" charset="0"/>
                <a:cs typeface="MS PGothic" charset="0"/>
              </a:endParaRPr>
            </a:p>
          </p:txBody>
        </p:sp>
      </p:grpSp>
      <p:sp>
        <p:nvSpPr>
          <p:cNvPr id="15636" name="Freeform 434"/>
          <p:cNvSpPr>
            <a:spLocks/>
          </p:cNvSpPr>
          <p:nvPr>
            <p:custDataLst>
              <p:tags r:id="rId275"/>
            </p:custDataLst>
          </p:nvPr>
        </p:nvSpPr>
        <p:spPr bwMode="auto">
          <a:xfrm>
            <a:off x="6281291" y="3541739"/>
            <a:ext cx="127248" cy="158502"/>
          </a:xfrm>
          <a:custGeom>
            <a:avLst/>
            <a:gdLst>
              <a:gd name="T0" fmla="*/ 2147483647 w 292"/>
              <a:gd name="T1" fmla="*/ 2147483647 h 308"/>
              <a:gd name="T2" fmla="*/ 2147483647 w 292"/>
              <a:gd name="T3" fmla="*/ 2147483647 h 308"/>
              <a:gd name="T4" fmla="*/ 2147483647 w 292"/>
              <a:gd name="T5" fmla="*/ 2147483647 h 308"/>
              <a:gd name="T6" fmla="*/ 2147483647 w 292"/>
              <a:gd name="T7" fmla="*/ 2147483647 h 308"/>
              <a:gd name="T8" fmla="*/ 2147483647 w 292"/>
              <a:gd name="T9" fmla="*/ 2147483647 h 308"/>
              <a:gd name="T10" fmla="*/ 2147483647 w 292"/>
              <a:gd name="T11" fmla="*/ 2147483647 h 308"/>
              <a:gd name="T12" fmla="*/ 2147483647 w 292"/>
              <a:gd name="T13" fmla="*/ 2147483647 h 308"/>
              <a:gd name="T14" fmla="*/ 2147483647 w 292"/>
              <a:gd name="T15" fmla="*/ 2147483647 h 308"/>
              <a:gd name="T16" fmla="*/ 2147483647 w 292"/>
              <a:gd name="T17" fmla="*/ 2147483647 h 308"/>
              <a:gd name="T18" fmla="*/ 2147483647 w 292"/>
              <a:gd name="T19" fmla="*/ 2147483647 h 308"/>
              <a:gd name="T20" fmla="*/ 2147483647 w 292"/>
              <a:gd name="T21" fmla="*/ 2147483647 h 308"/>
              <a:gd name="T22" fmla="*/ 2147483647 w 292"/>
              <a:gd name="T23" fmla="*/ 2147483647 h 308"/>
              <a:gd name="T24" fmla="*/ 2147483647 w 292"/>
              <a:gd name="T25" fmla="*/ 2147483647 h 308"/>
              <a:gd name="T26" fmla="*/ 2147483647 w 292"/>
              <a:gd name="T27" fmla="*/ 2147483647 h 308"/>
              <a:gd name="T28" fmla="*/ 2147483647 w 292"/>
              <a:gd name="T29" fmla="*/ 2147483647 h 308"/>
              <a:gd name="T30" fmla="*/ 2147483647 w 292"/>
              <a:gd name="T31" fmla="*/ 2147483647 h 308"/>
              <a:gd name="T32" fmla="*/ 2147483647 w 292"/>
              <a:gd name="T33" fmla="*/ 2147483647 h 308"/>
              <a:gd name="T34" fmla="*/ 0 w 292"/>
              <a:gd name="T35" fmla="*/ 2147483647 h 308"/>
              <a:gd name="T36" fmla="*/ 2147483647 w 292"/>
              <a:gd name="T37" fmla="*/ 2147483647 h 308"/>
              <a:gd name="T38" fmla="*/ 2147483647 w 292"/>
              <a:gd name="T39" fmla="*/ 2147483647 h 308"/>
              <a:gd name="T40" fmla="*/ 2147483647 w 292"/>
              <a:gd name="T41" fmla="*/ 2147483647 h 308"/>
              <a:gd name="T42" fmla="*/ 2147483647 w 292"/>
              <a:gd name="T43" fmla="*/ 2147483647 h 308"/>
              <a:gd name="T44" fmla="*/ 2147483647 w 292"/>
              <a:gd name="T45" fmla="*/ 2147483647 h 308"/>
              <a:gd name="T46" fmla="*/ 2147483647 w 292"/>
              <a:gd name="T47" fmla="*/ 2147483647 h 308"/>
              <a:gd name="T48" fmla="*/ 2147483647 w 292"/>
              <a:gd name="T49" fmla="*/ 2147483647 h 308"/>
              <a:gd name="T50" fmla="*/ 2147483647 w 292"/>
              <a:gd name="T51" fmla="*/ 2147483647 h 308"/>
              <a:gd name="T52" fmla="*/ 2147483647 w 292"/>
              <a:gd name="T53" fmla="*/ 2147483647 h 308"/>
              <a:gd name="T54" fmla="*/ 2147483647 w 292"/>
              <a:gd name="T55" fmla="*/ 2147483647 h 308"/>
              <a:gd name="T56" fmla="*/ 2147483647 w 292"/>
              <a:gd name="T57" fmla="*/ 2147483647 h 308"/>
              <a:gd name="T58" fmla="*/ 2147483647 w 292"/>
              <a:gd name="T59" fmla="*/ 2147483647 h 308"/>
              <a:gd name="T60" fmla="*/ 2147483647 w 292"/>
              <a:gd name="T61" fmla="*/ 2147483647 h 308"/>
              <a:gd name="T62" fmla="*/ 2147483647 w 292"/>
              <a:gd name="T63" fmla="*/ 2147483647 h 308"/>
              <a:gd name="T64" fmla="*/ 2147483647 w 292"/>
              <a:gd name="T65" fmla="*/ 2147483647 h 308"/>
              <a:gd name="T66" fmla="*/ 2147483647 w 292"/>
              <a:gd name="T67" fmla="*/ 2147483647 h 308"/>
              <a:gd name="T68" fmla="*/ 2147483647 w 292"/>
              <a:gd name="T69" fmla="*/ 2147483647 h 308"/>
              <a:gd name="T70" fmla="*/ 2147483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2"/>
              <a:gd name="T109" fmla="*/ 0 h 308"/>
              <a:gd name="T110" fmla="*/ 292 w 292"/>
              <a:gd name="T111" fmla="*/ 308 h 3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37" name="Freeform 435"/>
          <p:cNvSpPr>
            <a:spLocks/>
          </p:cNvSpPr>
          <p:nvPr>
            <p:custDataLst>
              <p:tags r:id="rId276"/>
            </p:custDataLst>
          </p:nvPr>
        </p:nvSpPr>
        <p:spPr bwMode="auto">
          <a:xfrm>
            <a:off x="6388447" y="3692427"/>
            <a:ext cx="5581" cy="56927"/>
          </a:xfrm>
          <a:custGeom>
            <a:avLst/>
            <a:gdLst>
              <a:gd name="T0" fmla="*/ 2147483647 w 14"/>
              <a:gd name="T1" fmla="*/ 0 h 7"/>
              <a:gd name="T2" fmla="*/ 2147483647 w 14"/>
              <a:gd name="T3" fmla="*/ 2147483647 h 7"/>
              <a:gd name="T4" fmla="*/ 2147483647 w 14"/>
              <a:gd name="T5" fmla="*/ 2147483647 h 7"/>
              <a:gd name="T6" fmla="*/ 0 w 14"/>
              <a:gd name="T7" fmla="*/ 2147483647 h 7"/>
              <a:gd name="T8" fmla="*/ 2147483647 w 14"/>
              <a:gd name="T9" fmla="*/ 0 h 7"/>
              <a:gd name="T10" fmla="*/ 0 60000 65536"/>
              <a:gd name="T11" fmla="*/ 0 60000 65536"/>
              <a:gd name="T12" fmla="*/ 0 60000 65536"/>
              <a:gd name="T13" fmla="*/ 0 60000 65536"/>
              <a:gd name="T14" fmla="*/ 0 60000 65536"/>
              <a:gd name="T15" fmla="*/ 0 w 14"/>
              <a:gd name="T16" fmla="*/ 0 h 7"/>
              <a:gd name="T17" fmla="*/ 14 w 14"/>
              <a:gd name="T18" fmla="*/ 7 h 7"/>
            </a:gdLst>
            <a:ahLst/>
            <a:cxnLst>
              <a:cxn ang="T10">
                <a:pos x="T0" y="T1"/>
              </a:cxn>
              <a:cxn ang="T11">
                <a:pos x="T2" y="T3"/>
              </a:cxn>
              <a:cxn ang="T12">
                <a:pos x="T4" y="T5"/>
              </a:cxn>
              <a:cxn ang="T13">
                <a:pos x="T6" y="T7"/>
              </a:cxn>
              <a:cxn ang="T14">
                <a:pos x="T8" y="T9"/>
              </a:cxn>
            </a:cxnLst>
            <a:rect l="T15" t="T16" r="T17" b="T18"/>
            <a:pathLst>
              <a:path w="14" h="7">
                <a:moveTo>
                  <a:pt x="11" y="0"/>
                </a:moveTo>
                <a:lnTo>
                  <a:pt x="13" y="3"/>
                </a:lnTo>
                <a:lnTo>
                  <a:pt x="14" y="7"/>
                </a:lnTo>
                <a:lnTo>
                  <a:pt x="0" y="7"/>
                </a:lnTo>
                <a:lnTo>
                  <a:pt x="11"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38" name="Freeform 436"/>
          <p:cNvSpPr>
            <a:spLocks/>
          </p:cNvSpPr>
          <p:nvPr>
            <p:custDataLst>
              <p:tags r:id="rId277"/>
            </p:custDataLst>
          </p:nvPr>
        </p:nvSpPr>
        <p:spPr bwMode="auto">
          <a:xfrm>
            <a:off x="5878339" y="2928938"/>
            <a:ext cx="248915" cy="500063"/>
          </a:xfrm>
          <a:custGeom>
            <a:avLst/>
            <a:gdLst>
              <a:gd name="T0" fmla="*/ 2147483647 w 581"/>
              <a:gd name="T1" fmla="*/ 2147483647 h 955"/>
              <a:gd name="T2" fmla="*/ 2147483647 w 581"/>
              <a:gd name="T3" fmla="*/ 2147483647 h 955"/>
              <a:gd name="T4" fmla="*/ 2147483647 w 581"/>
              <a:gd name="T5" fmla="*/ 2147483647 h 955"/>
              <a:gd name="T6" fmla="*/ 2147483647 w 581"/>
              <a:gd name="T7" fmla="*/ 2147483647 h 955"/>
              <a:gd name="T8" fmla="*/ 2147483647 w 581"/>
              <a:gd name="T9" fmla="*/ 2147483647 h 955"/>
              <a:gd name="T10" fmla="*/ 2147483647 w 581"/>
              <a:gd name="T11" fmla="*/ 2147483647 h 955"/>
              <a:gd name="T12" fmla="*/ 2147483647 w 581"/>
              <a:gd name="T13" fmla="*/ 2147483647 h 955"/>
              <a:gd name="T14" fmla="*/ 2147483647 w 581"/>
              <a:gd name="T15" fmla="*/ 2147483647 h 955"/>
              <a:gd name="T16" fmla="*/ 2147483647 w 581"/>
              <a:gd name="T17" fmla="*/ 2147483647 h 955"/>
              <a:gd name="T18" fmla="*/ 2147483647 w 581"/>
              <a:gd name="T19" fmla="*/ 2147483647 h 955"/>
              <a:gd name="T20" fmla="*/ 2147483647 w 581"/>
              <a:gd name="T21" fmla="*/ 2147483647 h 955"/>
              <a:gd name="T22" fmla="*/ 2147483647 w 581"/>
              <a:gd name="T23" fmla="*/ 2147483647 h 955"/>
              <a:gd name="T24" fmla="*/ 2147483647 w 581"/>
              <a:gd name="T25" fmla="*/ 2147483647 h 955"/>
              <a:gd name="T26" fmla="*/ 2147483647 w 581"/>
              <a:gd name="T27" fmla="*/ 2147483647 h 955"/>
              <a:gd name="T28" fmla="*/ 2147483647 w 581"/>
              <a:gd name="T29" fmla="*/ 2147483647 h 955"/>
              <a:gd name="T30" fmla="*/ 2147483647 w 581"/>
              <a:gd name="T31" fmla="*/ 2147483647 h 955"/>
              <a:gd name="T32" fmla="*/ 2147483647 w 581"/>
              <a:gd name="T33" fmla="*/ 2147483647 h 955"/>
              <a:gd name="T34" fmla="*/ 2147483647 w 581"/>
              <a:gd name="T35" fmla="*/ 2147483647 h 955"/>
              <a:gd name="T36" fmla="*/ 2147483647 w 581"/>
              <a:gd name="T37" fmla="*/ 2147483647 h 955"/>
              <a:gd name="T38" fmla="*/ 2147483647 w 581"/>
              <a:gd name="T39" fmla="*/ 2147483647 h 955"/>
              <a:gd name="T40" fmla="*/ 2147483647 w 581"/>
              <a:gd name="T41" fmla="*/ 2147483647 h 955"/>
              <a:gd name="T42" fmla="*/ 2147483647 w 581"/>
              <a:gd name="T43" fmla="*/ 2147483647 h 955"/>
              <a:gd name="T44" fmla="*/ 2147483647 w 581"/>
              <a:gd name="T45" fmla="*/ 2147483647 h 955"/>
              <a:gd name="T46" fmla="*/ 2147483647 w 581"/>
              <a:gd name="T47" fmla="*/ 2147483647 h 955"/>
              <a:gd name="T48" fmla="*/ 2147483647 w 581"/>
              <a:gd name="T49" fmla="*/ 2147483647 h 955"/>
              <a:gd name="T50" fmla="*/ 2147483647 w 581"/>
              <a:gd name="T51" fmla="*/ 2147483647 h 955"/>
              <a:gd name="T52" fmla="*/ 2147483647 w 581"/>
              <a:gd name="T53" fmla="*/ 2147483647 h 955"/>
              <a:gd name="T54" fmla="*/ 2147483647 w 581"/>
              <a:gd name="T55" fmla="*/ 2147483647 h 955"/>
              <a:gd name="T56" fmla="*/ 2147483647 w 581"/>
              <a:gd name="T57" fmla="*/ 2147483647 h 955"/>
              <a:gd name="T58" fmla="*/ 2147483647 w 581"/>
              <a:gd name="T59" fmla="*/ 2147483647 h 955"/>
              <a:gd name="T60" fmla="*/ 2147483647 w 581"/>
              <a:gd name="T61" fmla="*/ 2147483647 h 955"/>
              <a:gd name="T62" fmla="*/ 2147483647 w 581"/>
              <a:gd name="T63" fmla="*/ 2147483647 h 955"/>
              <a:gd name="T64" fmla="*/ 2147483647 w 581"/>
              <a:gd name="T65" fmla="*/ 2147483647 h 955"/>
              <a:gd name="T66" fmla="*/ 2147483647 w 581"/>
              <a:gd name="T67" fmla="*/ 2147483647 h 955"/>
              <a:gd name="T68" fmla="*/ 2147483647 w 581"/>
              <a:gd name="T69" fmla="*/ 2147483647 h 955"/>
              <a:gd name="T70" fmla="*/ 2147483647 w 581"/>
              <a:gd name="T71" fmla="*/ 2147483647 h 955"/>
              <a:gd name="T72" fmla="*/ 2147483647 w 581"/>
              <a:gd name="T73" fmla="*/ 2147483647 h 955"/>
              <a:gd name="T74" fmla="*/ 2147483647 w 581"/>
              <a:gd name="T75" fmla="*/ 2147483647 h 955"/>
              <a:gd name="T76" fmla="*/ 2147483647 w 581"/>
              <a:gd name="T77" fmla="*/ 2147483647 h 955"/>
              <a:gd name="T78" fmla="*/ 2147483647 w 581"/>
              <a:gd name="T79" fmla="*/ 2147483647 h 955"/>
              <a:gd name="T80" fmla="*/ 2147483647 w 581"/>
              <a:gd name="T81" fmla="*/ 2147483647 h 955"/>
              <a:gd name="T82" fmla="*/ 2147483647 w 581"/>
              <a:gd name="T83" fmla="*/ 2147483647 h 955"/>
              <a:gd name="T84" fmla="*/ 2147483647 w 581"/>
              <a:gd name="T85" fmla="*/ 2147483647 h 955"/>
              <a:gd name="T86" fmla="*/ 2147483647 w 581"/>
              <a:gd name="T87" fmla="*/ 2147483647 h 955"/>
              <a:gd name="T88" fmla="*/ 2147483647 w 581"/>
              <a:gd name="T89" fmla="*/ 2147483647 h 955"/>
              <a:gd name="T90" fmla="*/ 2147483647 w 581"/>
              <a:gd name="T91" fmla="*/ 2147483647 h 955"/>
              <a:gd name="T92" fmla="*/ 2147483647 w 581"/>
              <a:gd name="T93" fmla="*/ 2147483647 h 955"/>
              <a:gd name="T94" fmla="*/ 2147483647 w 581"/>
              <a:gd name="T95" fmla="*/ 2147483647 h 955"/>
              <a:gd name="T96" fmla="*/ 2147483647 w 581"/>
              <a:gd name="T97" fmla="*/ 2147483647 h 955"/>
              <a:gd name="T98" fmla="*/ 2147483647 w 581"/>
              <a:gd name="T99" fmla="*/ 2147483647 h 955"/>
              <a:gd name="T100" fmla="*/ 2147483647 w 581"/>
              <a:gd name="T101" fmla="*/ 0 h 955"/>
              <a:gd name="T102" fmla="*/ 2147483647 w 581"/>
              <a:gd name="T103" fmla="*/ 2147483647 h 955"/>
              <a:gd name="T104" fmla="*/ 2147483647 w 581"/>
              <a:gd name="T105" fmla="*/ 214748364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1"/>
              <a:gd name="T160" fmla="*/ 0 h 955"/>
              <a:gd name="T161" fmla="*/ 581 w 581"/>
              <a:gd name="T162" fmla="*/ 955 h 95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39" name="Freeform 437"/>
          <p:cNvSpPr>
            <a:spLocks/>
          </p:cNvSpPr>
          <p:nvPr>
            <p:custDataLst>
              <p:tags r:id="rId278"/>
            </p:custDataLst>
          </p:nvPr>
        </p:nvSpPr>
        <p:spPr bwMode="auto">
          <a:xfrm>
            <a:off x="5554639" y="2311673"/>
            <a:ext cx="15627" cy="56926"/>
          </a:xfrm>
          <a:custGeom>
            <a:avLst/>
            <a:gdLst>
              <a:gd name="T0" fmla="*/ 2147483647 w 45"/>
              <a:gd name="T1" fmla="*/ 0 h 36"/>
              <a:gd name="T2" fmla="*/ 0 w 45"/>
              <a:gd name="T3" fmla="*/ 2147483647 h 36"/>
              <a:gd name="T4" fmla="*/ 2147483647 w 45"/>
              <a:gd name="T5" fmla="*/ 2147483647 h 36"/>
              <a:gd name="T6" fmla="*/ 2147483647 w 45"/>
              <a:gd name="T7" fmla="*/ 2147483647 h 36"/>
              <a:gd name="T8" fmla="*/ 2147483647 w 45"/>
              <a:gd name="T9" fmla="*/ 0 h 36"/>
              <a:gd name="T10" fmla="*/ 0 60000 65536"/>
              <a:gd name="T11" fmla="*/ 0 60000 65536"/>
              <a:gd name="T12" fmla="*/ 0 60000 65536"/>
              <a:gd name="T13" fmla="*/ 0 60000 65536"/>
              <a:gd name="T14" fmla="*/ 0 60000 65536"/>
              <a:gd name="T15" fmla="*/ 0 w 45"/>
              <a:gd name="T16" fmla="*/ 0 h 36"/>
              <a:gd name="T17" fmla="*/ 45 w 45"/>
              <a:gd name="T18" fmla="*/ 36 h 36"/>
            </a:gdLst>
            <a:ahLst/>
            <a:cxnLst>
              <a:cxn ang="T10">
                <a:pos x="T0" y="T1"/>
              </a:cxn>
              <a:cxn ang="T11">
                <a:pos x="T2" y="T3"/>
              </a:cxn>
              <a:cxn ang="T12">
                <a:pos x="T4" y="T5"/>
              </a:cxn>
              <a:cxn ang="T13">
                <a:pos x="T6" y="T7"/>
              </a:cxn>
              <a:cxn ang="T14">
                <a:pos x="T8" y="T9"/>
              </a:cxn>
            </a:cxnLst>
            <a:rect l="T15" t="T16" r="T17" b="T18"/>
            <a:pathLst>
              <a:path w="45" h="36">
                <a:moveTo>
                  <a:pt x="26" y="0"/>
                </a:moveTo>
                <a:lnTo>
                  <a:pt x="0" y="18"/>
                </a:lnTo>
                <a:lnTo>
                  <a:pt x="23" y="36"/>
                </a:lnTo>
                <a:lnTo>
                  <a:pt x="45" y="15"/>
                </a:lnTo>
                <a:lnTo>
                  <a:pt x="26" y="0"/>
                </a:lnTo>
                <a:close/>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grpSp>
        <p:nvGrpSpPr>
          <p:cNvPr id="15640" name="Group 438"/>
          <p:cNvGrpSpPr>
            <a:grpSpLocks/>
          </p:cNvGrpSpPr>
          <p:nvPr>
            <p:custDataLst>
              <p:tags r:id="rId279"/>
            </p:custDataLst>
          </p:nvPr>
        </p:nvGrpSpPr>
        <p:grpSpPr bwMode="auto">
          <a:xfrm>
            <a:off x="3854648" y="4372199"/>
            <a:ext cx="383977" cy="1031379"/>
            <a:chOff x="1589" y="3126"/>
            <a:chExt cx="290" cy="657"/>
          </a:xfrm>
        </p:grpSpPr>
        <p:sp>
          <p:nvSpPr>
            <p:cNvPr id="15755" name="Freeform 439"/>
            <p:cNvSpPr>
              <a:spLocks/>
            </p:cNvSpPr>
            <p:nvPr/>
          </p:nvSpPr>
          <p:spPr bwMode="auto">
            <a:xfrm>
              <a:off x="1748" y="3531"/>
              <a:ext cx="15" cy="17"/>
            </a:xfrm>
            <a:custGeom>
              <a:avLst/>
              <a:gdLst>
                <a:gd name="T0" fmla="*/ 0 w 46"/>
                <a:gd name="T1" fmla="*/ 0 h 51"/>
                <a:gd name="T2" fmla="*/ 0 w 46"/>
                <a:gd name="T3" fmla="*/ 0 h 51"/>
                <a:gd name="T4" fmla="*/ 0 w 46"/>
                <a:gd name="T5" fmla="*/ 0 h 51"/>
                <a:gd name="T6" fmla="*/ 0 w 46"/>
                <a:gd name="T7" fmla="*/ 0 h 51"/>
                <a:gd name="T8" fmla="*/ 0 w 46"/>
                <a:gd name="T9" fmla="*/ 0 h 51"/>
                <a:gd name="T10" fmla="*/ 0 w 46"/>
                <a:gd name="T11" fmla="*/ 0 h 51"/>
                <a:gd name="T12" fmla="*/ 0 w 46"/>
                <a:gd name="T13" fmla="*/ 0 h 51"/>
                <a:gd name="T14" fmla="*/ 0 w 46"/>
                <a:gd name="T15" fmla="*/ 0 h 51"/>
                <a:gd name="T16" fmla="*/ 0 w 46"/>
                <a:gd name="T17" fmla="*/ 0 h 51"/>
                <a:gd name="T18" fmla="*/ 0 w 46"/>
                <a:gd name="T19" fmla="*/ 0 h 51"/>
                <a:gd name="T20" fmla="*/ 0 w 46"/>
                <a:gd name="T21" fmla="*/ 0 h 51"/>
                <a:gd name="T22" fmla="*/ 0 w 46"/>
                <a:gd name="T23" fmla="*/ 0 h 51"/>
                <a:gd name="T24" fmla="*/ 0 w 46"/>
                <a:gd name="T25" fmla="*/ 0 h 51"/>
                <a:gd name="T26" fmla="*/ 0 w 46"/>
                <a:gd name="T27" fmla="*/ 0 h 51"/>
                <a:gd name="T28" fmla="*/ 0 w 46"/>
                <a:gd name="T29" fmla="*/ 0 h 51"/>
                <a:gd name="T30" fmla="*/ 0 w 46"/>
                <a:gd name="T31" fmla="*/ 0 h 51"/>
                <a:gd name="T32" fmla="*/ 0 w 46"/>
                <a:gd name="T33" fmla="*/ 0 h 51"/>
                <a:gd name="T34" fmla="*/ 0 w 46"/>
                <a:gd name="T35" fmla="*/ 0 h 51"/>
                <a:gd name="T36" fmla="*/ 0 w 46"/>
                <a:gd name="T37" fmla="*/ 0 h 51"/>
                <a:gd name="T38" fmla="*/ 0 w 46"/>
                <a:gd name="T39" fmla="*/ 0 h 51"/>
                <a:gd name="T40" fmla="*/ 0 w 46"/>
                <a:gd name="T41" fmla="*/ 0 h 51"/>
                <a:gd name="T42" fmla="*/ 0 w 46"/>
                <a:gd name="T43" fmla="*/ 0 h 51"/>
                <a:gd name="T44" fmla="*/ 0 w 46"/>
                <a:gd name="T45" fmla="*/ 0 h 51"/>
                <a:gd name="T46" fmla="*/ 0 w 46"/>
                <a:gd name="T47" fmla="*/ 0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51"/>
                <a:gd name="T74" fmla="*/ 46 w 46"/>
                <a:gd name="T75" fmla="*/ 51 h 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sp>
          <p:nvSpPr>
            <p:cNvPr id="15756" name="Freeform 440"/>
            <p:cNvSpPr>
              <a:spLocks/>
            </p:cNvSpPr>
            <p:nvPr/>
          </p:nvSpPr>
          <p:spPr bwMode="auto">
            <a:xfrm>
              <a:off x="1759" y="3730"/>
              <a:ext cx="63" cy="53"/>
            </a:xfrm>
            <a:custGeom>
              <a:avLst/>
              <a:gdLst>
                <a:gd name="T0" fmla="*/ 0 w 192"/>
                <a:gd name="T1" fmla="*/ 0 h 158"/>
                <a:gd name="T2" fmla="*/ 0 w 192"/>
                <a:gd name="T3" fmla="*/ 0 h 158"/>
                <a:gd name="T4" fmla="*/ 0 w 192"/>
                <a:gd name="T5" fmla="*/ 0 h 158"/>
                <a:gd name="T6" fmla="*/ 0 w 192"/>
                <a:gd name="T7" fmla="*/ 0 h 158"/>
                <a:gd name="T8" fmla="*/ 0 w 192"/>
                <a:gd name="T9" fmla="*/ 0 h 158"/>
                <a:gd name="T10" fmla="*/ 0 w 192"/>
                <a:gd name="T11" fmla="*/ 0 h 158"/>
                <a:gd name="T12" fmla="*/ 0 w 192"/>
                <a:gd name="T13" fmla="*/ 0 h 158"/>
                <a:gd name="T14" fmla="*/ 0 w 192"/>
                <a:gd name="T15" fmla="*/ 0 h 158"/>
                <a:gd name="T16" fmla="*/ 0 w 192"/>
                <a:gd name="T17" fmla="*/ 0 h 158"/>
                <a:gd name="T18" fmla="*/ 0 w 192"/>
                <a:gd name="T19" fmla="*/ 0 h 158"/>
                <a:gd name="T20" fmla="*/ 0 w 192"/>
                <a:gd name="T21" fmla="*/ 0 h 158"/>
                <a:gd name="T22" fmla="*/ 0 w 192"/>
                <a:gd name="T23" fmla="*/ 0 h 158"/>
                <a:gd name="T24" fmla="*/ 0 w 192"/>
                <a:gd name="T25" fmla="*/ 0 h 158"/>
                <a:gd name="T26" fmla="*/ 0 w 192"/>
                <a:gd name="T27" fmla="*/ 0 h 158"/>
                <a:gd name="T28" fmla="*/ 0 w 192"/>
                <a:gd name="T29" fmla="*/ 0 h 158"/>
                <a:gd name="T30" fmla="*/ 0 w 192"/>
                <a:gd name="T31" fmla="*/ 0 h 158"/>
                <a:gd name="T32" fmla="*/ 0 w 192"/>
                <a:gd name="T33" fmla="*/ 0 h 158"/>
                <a:gd name="T34" fmla="*/ 0 w 192"/>
                <a:gd name="T35" fmla="*/ 0 h 158"/>
                <a:gd name="T36" fmla="*/ 0 w 192"/>
                <a:gd name="T37" fmla="*/ 0 h 158"/>
                <a:gd name="T38" fmla="*/ 0 w 192"/>
                <a:gd name="T39" fmla="*/ 0 h 158"/>
                <a:gd name="T40" fmla="*/ 0 w 192"/>
                <a:gd name="T41" fmla="*/ 0 h 158"/>
                <a:gd name="T42" fmla="*/ 0 w 192"/>
                <a:gd name="T43" fmla="*/ 0 h 158"/>
                <a:gd name="T44" fmla="*/ 0 w 192"/>
                <a:gd name="T45" fmla="*/ 0 h 158"/>
                <a:gd name="T46" fmla="*/ 0 w 192"/>
                <a:gd name="T47" fmla="*/ 0 h 158"/>
                <a:gd name="T48" fmla="*/ 0 w 192"/>
                <a:gd name="T49" fmla="*/ 0 h 158"/>
                <a:gd name="T50" fmla="*/ 0 w 192"/>
                <a:gd name="T51" fmla="*/ 0 h 158"/>
                <a:gd name="T52" fmla="*/ 0 w 192"/>
                <a:gd name="T53" fmla="*/ 0 h 158"/>
                <a:gd name="T54" fmla="*/ 0 w 192"/>
                <a:gd name="T55" fmla="*/ 0 h 158"/>
                <a:gd name="T56" fmla="*/ 0 w 192"/>
                <a:gd name="T57" fmla="*/ 0 h 158"/>
                <a:gd name="T58" fmla="*/ 0 w 192"/>
                <a:gd name="T59" fmla="*/ 0 h 158"/>
                <a:gd name="T60" fmla="*/ 0 w 192"/>
                <a:gd name="T61" fmla="*/ 0 h 158"/>
                <a:gd name="T62" fmla="*/ 0 w 192"/>
                <a:gd name="T63" fmla="*/ 0 h 158"/>
                <a:gd name="T64" fmla="*/ 0 w 192"/>
                <a:gd name="T65" fmla="*/ 0 h 158"/>
                <a:gd name="T66" fmla="*/ 0 w 192"/>
                <a:gd name="T67" fmla="*/ 0 h 158"/>
                <a:gd name="T68" fmla="*/ 0 w 192"/>
                <a:gd name="T69" fmla="*/ 0 h 158"/>
                <a:gd name="T70" fmla="*/ 0 w 192"/>
                <a:gd name="T71" fmla="*/ 0 h 158"/>
                <a:gd name="T72" fmla="*/ 0 w 192"/>
                <a:gd name="T73" fmla="*/ 0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2"/>
                <a:gd name="T115" fmla="*/ 0 h 158"/>
                <a:gd name="T116" fmla="*/ 192 w 192"/>
                <a:gd name="T117" fmla="*/ 158 h 1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sp>
          <p:nvSpPr>
            <p:cNvPr id="15757" name="Freeform 441"/>
            <p:cNvSpPr>
              <a:spLocks/>
            </p:cNvSpPr>
            <p:nvPr/>
          </p:nvSpPr>
          <p:spPr bwMode="auto">
            <a:xfrm>
              <a:off x="1589" y="3126"/>
              <a:ext cx="290" cy="606"/>
            </a:xfrm>
            <a:custGeom>
              <a:avLst/>
              <a:gdLst>
                <a:gd name="T0" fmla="*/ 0 w 884"/>
                <a:gd name="T1" fmla="*/ 0 h 1818"/>
                <a:gd name="T2" fmla="*/ 0 w 884"/>
                <a:gd name="T3" fmla="*/ 0 h 1818"/>
                <a:gd name="T4" fmla="*/ 0 w 884"/>
                <a:gd name="T5" fmla="*/ 0 h 1818"/>
                <a:gd name="T6" fmla="*/ 0 w 884"/>
                <a:gd name="T7" fmla="*/ 0 h 1818"/>
                <a:gd name="T8" fmla="*/ 0 w 884"/>
                <a:gd name="T9" fmla="*/ 0 h 1818"/>
                <a:gd name="T10" fmla="*/ 0 w 884"/>
                <a:gd name="T11" fmla="*/ 0 h 1818"/>
                <a:gd name="T12" fmla="*/ 0 w 884"/>
                <a:gd name="T13" fmla="*/ 0 h 1818"/>
                <a:gd name="T14" fmla="*/ 0 w 884"/>
                <a:gd name="T15" fmla="*/ 0 h 1818"/>
                <a:gd name="T16" fmla="*/ 0 w 884"/>
                <a:gd name="T17" fmla="*/ 0 h 1818"/>
                <a:gd name="T18" fmla="*/ 0 w 884"/>
                <a:gd name="T19" fmla="*/ 0 h 1818"/>
                <a:gd name="T20" fmla="*/ 0 w 884"/>
                <a:gd name="T21" fmla="*/ 0 h 1818"/>
                <a:gd name="T22" fmla="*/ 0 w 884"/>
                <a:gd name="T23" fmla="*/ 0 h 1818"/>
                <a:gd name="T24" fmla="*/ 0 w 884"/>
                <a:gd name="T25" fmla="*/ 0 h 1818"/>
                <a:gd name="T26" fmla="*/ 0 w 884"/>
                <a:gd name="T27" fmla="*/ 0 h 1818"/>
                <a:gd name="T28" fmla="*/ 0 w 884"/>
                <a:gd name="T29" fmla="*/ 0 h 1818"/>
                <a:gd name="T30" fmla="*/ 0 w 884"/>
                <a:gd name="T31" fmla="*/ 0 h 1818"/>
                <a:gd name="T32" fmla="*/ 0 w 884"/>
                <a:gd name="T33" fmla="*/ 0 h 1818"/>
                <a:gd name="T34" fmla="*/ 0 w 884"/>
                <a:gd name="T35" fmla="*/ 0 h 1818"/>
                <a:gd name="T36" fmla="*/ 0 w 884"/>
                <a:gd name="T37" fmla="*/ 0 h 1818"/>
                <a:gd name="T38" fmla="*/ 0 w 884"/>
                <a:gd name="T39" fmla="*/ 0 h 1818"/>
                <a:gd name="T40" fmla="*/ 0 w 884"/>
                <a:gd name="T41" fmla="*/ 0 h 1818"/>
                <a:gd name="T42" fmla="*/ 0 w 884"/>
                <a:gd name="T43" fmla="*/ 0 h 1818"/>
                <a:gd name="T44" fmla="*/ 0 w 884"/>
                <a:gd name="T45" fmla="*/ 0 h 1818"/>
                <a:gd name="T46" fmla="*/ 0 w 884"/>
                <a:gd name="T47" fmla="*/ 0 h 1818"/>
                <a:gd name="T48" fmla="*/ 0 w 884"/>
                <a:gd name="T49" fmla="*/ 0 h 1818"/>
                <a:gd name="T50" fmla="*/ 0 w 884"/>
                <a:gd name="T51" fmla="*/ 0 h 1818"/>
                <a:gd name="T52" fmla="*/ 0 w 884"/>
                <a:gd name="T53" fmla="*/ 0 h 1818"/>
                <a:gd name="T54" fmla="*/ 0 w 884"/>
                <a:gd name="T55" fmla="*/ 0 h 1818"/>
                <a:gd name="T56" fmla="*/ 0 w 884"/>
                <a:gd name="T57" fmla="*/ 0 h 1818"/>
                <a:gd name="T58" fmla="*/ 0 w 884"/>
                <a:gd name="T59" fmla="*/ 0 h 1818"/>
                <a:gd name="T60" fmla="*/ 0 w 884"/>
                <a:gd name="T61" fmla="*/ 0 h 1818"/>
                <a:gd name="T62" fmla="*/ 0 w 884"/>
                <a:gd name="T63" fmla="*/ 0 h 1818"/>
                <a:gd name="T64" fmla="*/ 0 w 884"/>
                <a:gd name="T65" fmla="*/ 0 h 1818"/>
                <a:gd name="T66" fmla="*/ 0 w 884"/>
                <a:gd name="T67" fmla="*/ 0 h 1818"/>
                <a:gd name="T68" fmla="*/ 0 w 884"/>
                <a:gd name="T69" fmla="*/ 0 h 1818"/>
                <a:gd name="T70" fmla="*/ 0 w 884"/>
                <a:gd name="T71" fmla="*/ 0 h 1818"/>
                <a:gd name="T72" fmla="*/ 0 w 884"/>
                <a:gd name="T73" fmla="*/ 0 h 1818"/>
                <a:gd name="T74" fmla="*/ 0 w 884"/>
                <a:gd name="T75" fmla="*/ 0 h 1818"/>
                <a:gd name="T76" fmla="*/ 0 w 884"/>
                <a:gd name="T77" fmla="*/ 0 h 1818"/>
                <a:gd name="T78" fmla="*/ 0 w 884"/>
                <a:gd name="T79" fmla="*/ 0 h 1818"/>
                <a:gd name="T80" fmla="*/ 0 w 884"/>
                <a:gd name="T81" fmla="*/ 0 h 1818"/>
                <a:gd name="T82" fmla="*/ 0 w 884"/>
                <a:gd name="T83" fmla="*/ 0 h 1818"/>
                <a:gd name="T84" fmla="*/ 0 w 884"/>
                <a:gd name="T85" fmla="*/ 0 h 1818"/>
                <a:gd name="T86" fmla="*/ 0 w 884"/>
                <a:gd name="T87" fmla="*/ 0 h 1818"/>
                <a:gd name="T88" fmla="*/ 0 w 884"/>
                <a:gd name="T89" fmla="*/ 0 h 1818"/>
                <a:gd name="T90" fmla="*/ 0 w 884"/>
                <a:gd name="T91" fmla="*/ 0 h 1818"/>
                <a:gd name="T92" fmla="*/ 0 w 884"/>
                <a:gd name="T93" fmla="*/ 0 h 1818"/>
                <a:gd name="T94" fmla="*/ 0 w 884"/>
                <a:gd name="T95" fmla="*/ 0 h 1818"/>
                <a:gd name="T96" fmla="*/ 0 w 884"/>
                <a:gd name="T97" fmla="*/ 0 h 1818"/>
                <a:gd name="T98" fmla="*/ 0 w 884"/>
                <a:gd name="T99" fmla="*/ 0 h 1818"/>
                <a:gd name="T100" fmla="*/ 0 w 884"/>
                <a:gd name="T101" fmla="*/ 0 h 1818"/>
                <a:gd name="T102" fmla="*/ 0 w 884"/>
                <a:gd name="T103" fmla="*/ 0 h 1818"/>
                <a:gd name="T104" fmla="*/ 0 w 884"/>
                <a:gd name="T105" fmla="*/ 0 h 1818"/>
                <a:gd name="T106" fmla="*/ 0 w 884"/>
                <a:gd name="T107" fmla="*/ 0 h 1818"/>
                <a:gd name="T108" fmla="*/ 0 w 884"/>
                <a:gd name="T109" fmla="*/ 0 h 1818"/>
                <a:gd name="T110" fmla="*/ 0 w 884"/>
                <a:gd name="T111" fmla="*/ 0 h 1818"/>
                <a:gd name="T112" fmla="*/ 0 w 884"/>
                <a:gd name="T113" fmla="*/ 0 h 1818"/>
                <a:gd name="T114" fmla="*/ 0 w 884"/>
                <a:gd name="T115" fmla="*/ 0 h 1818"/>
                <a:gd name="T116" fmla="*/ 0 w 884"/>
                <a:gd name="T117" fmla="*/ 0 h 1818"/>
                <a:gd name="T118" fmla="*/ 0 w 884"/>
                <a:gd name="T119" fmla="*/ 0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84"/>
                <a:gd name="T181" fmla="*/ 0 h 1818"/>
                <a:gd name="T182" fmla="*/ 884 w 884"/>
                <a:gd name="T183" fmla="*/ 1818 h 18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p:spPr>
          <p:txBody>
            <a:bodyPr/>
            <a:lstStyle/>
            <a:p>
              <a:endParaRPr lang="en-US" sz="1266" dirty="0"/>
            </a:p>
          </p:txBody>
        </p:sp>
      </p:grpSp>
      <p:sp>
        <p:nvSpPr>
          <p:cNvPr id="15641" name="Freeform 442"/>
          <p:cNvSpPr>
            <a:spLocks/>
          </p:cNvSpPr>
          <p:nvPr>
            <p:custDataLst>
              <p:tags r:id="rId280"/>
            </p:custDataLst>
          </p:nvPr>
        </p:nvSpPr>
        <p:spPr bwMode="auto">
          <a:xfrm>
            <a:off x="6564810" y="2323952"/>
            <a:ext cx="122783" cy="109389"/>
          </a:xfrm>
          <a:custGeom>
            <a:avLst/>
            <a:gdLst>
              <a:gd name="T0" fmla="*/ 2147483647 w 279"/>
              <a:gd name="T1" fmla="*/ 2147483647 h 204"/>
              <a:gd name="T2" fmla="*/ 2147483647 w 279"/>
              <a:gd name="T3" fmla="*/ 2147483647 h 204"/>
              <a:gd name="T4" fmla="*/ 2147483647 w 279"/>
              <a:gd name="T5" fmla="*/ 2147483647 h 204"/>
              <a:gd name="T6" fmla="*/ 2147483647 w 279"/>
              <a:gd name="T7" fmla="*/ 2147483647 h 204"/>
              <a:gd name="T8" fmla="*/ 2147483647 w 279"/>
              <a:gd name="T9" fmla="*/ 2147483647 h 204"/>
              <a:gd name="T10" fmla="*/ 2147483647 w 279"/>
              <a:gd name="T11" fmla="*/ 2147483647 h 204"/>
              <a:gd name="T12" fmla="*/ 2147483647 w 279"/>
              <a:gd name="T13" fmla="*/ 2147483647 h 204"/>
              <a:gd name="T14" fmla="*/ 2147483647 w 279"/>
              <a:gd name="T15" fmla="*/ 2147483647 h 204"/>
              <a:gd name="T16" fmla="*/ 2147483647 w 279"/>
              <a:gd name="T17" fmla="*/ 2147483647 h 204"/>
              <a:gd name="T18" fmla="*/ 2147483647 w 279"/>
              <a:gd name="T19" fmla="*/ 2147483647 h 204"/>
              <a:gd name="T20" fmla="*/ 2147483647 w 279"/>
              <a:gd name="T21" fmla="*/ 2147483647 h 204"/>
              <a:gd name="T22" fmla="*/ 2147483647 w 279"/>
              <a:gd name="T23" fmla="*/ 2147483647 h 204"/>
              <a:gd name="T24" fmla="*/ 2147483647 w 279"/>
              <a:gd name="T25" fmla="*/ 2147483647 h 204"/>
              <a:gd name="T26" fmla="*/ 2147483647 w 279"/>
              <a:gd name="T27" fmla="*/ 2147483647 h 204"/>
              <a:gd name="T28" fmla="*/ 2147483647 w 279"/>
              <a:gd name="T29" fmla="*/ 2147483647 h 204"/>
              <a:gd name="T30" fmla="*/ 2147483647 w 279"/>
              <a:gd name="T31" fmla="*/ 2147483647 h 204"/>
              <a:gd name="T32" fmla="*/ 2147483647 w 279"/>
              <a:gd name="T33" fmla="*/ 2147483647 h 204"/>
              <a:gd name="T34" fmla="*/ 2147483647 w 279"/>
              <a:gd name="T35" fmla="*/ 2147483647 h 204"/>
              <a:gd name="T36" fmla="*/ 2147483647 w 279"/>
              <a:gd name="T37" fmla="*/ 2147483647 h 204"/>
              <a:gd name="T38" fmla="*/ 2147483647 w 279"/>
              <a:gd name="T39" fmla="*/ 2147483647 h 204"/>
              <a:gd name="T40" fmla="*/ 2147483647 w 279"/>
              <a:gd name="T41" fmla="*/ 2147483647 h 204"/>
              <a:gd name="T42" fmla="*/ 2147483647 w 279"/>
              <a:gd name="T43" fmla="*/ 2147483647 h 204"/>
              <a:gd name="T44" fmla="*/ 2147483647 w 279"/>
              <a:gd name="T45" fmla="*/ 2147483647 h 204"/>
              <a:gd name="T46" fmla="*/ 2147483647 w 279"/>
              <a:gd name="T47" fmla="*/ 2147483647 h 204"/>
              <a:gd name="T48" fmla="*/ 2147483647 w 279"/>
              <a:gd name="T49" fmla="*/ 2147483647 h 204"/>
              <a:gd name="T50" fmla="*/ 2147483647 w 279"/>
              <a:gd name="T51" fmla="*/ 2147483647 h 204"/>
              <a:gd name="T52" fmla="*/ 2147483647 w 279"/>
              <a:gd name="T53" fmla="*/ 2147483647 h 204"/>
              <a:gd name="T54" fmla="*/ 2147483647 w 279"/>
              <a:gd name="T55" fmla="*/ 2147483647 h 204"/>
              <a:gd name="T56" fmla="*/ 2147483647 w 279"/>
              <a:gd name="T57" fmla="*/ 2147483647 h 204"/>
              <a:gd name="T58" fmla="*/ 2147483647 w 279"/>
              <a:gd name="T59" fmla="*/ 2147483647 h 204"/>
              <a:gd name="T60" fmla="*/ 2147483647 w 279"/>
              <a:gd name="T61" fmla="*/ 2147483647 h 204"/>
              <a:gd name="T62" fmla="*/ 2147483647 w 279"/>
              <a:gd name="T63" fmla="*/ 2147483647 h 204"/>
              <a:gd name="T64" fmla="*/ 0 w 279"/>
              <a:gd name="T65" fmla="*/ 2147483647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9"/>
              <a:gd name="T100" fmla="*/ 0 h 204"/>
              <a:gd name="T101" fmla="*/ 279 w 279"/>
              <a:gd name="T102" fmla="*/ 204 h 20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42" name="Freeform 443"/>
          <p:cNvSpPr>
            <a:spLocks/>
          </p:cNvSpPr>
          <p:nvPr>
            <p:custDataLst>
              <p:tags r:id="rId281"/>
            </p:custDataLst>
          </p:nvPr>
        </p:nvSpPr>
        <p:spPr bwMode="auto">
          <a:xfrm>
            <a:off x="6031261" y="1897560"/>
            <a:ext cx="208732" cy="150689"/>
          </a:xfrm>
          <a:custGeom>
            <a:avLst/>
            <a:gdLst>
              <a:gd name="T0" fmla="*/ 2147483647 w 485"/>
              <a:gd name="T1" fmla="*/ 2147483647 h 291"/>
              <a:gd name="T2" fmla="*/ 2147483647 w 485"/>
              <a:gd name="T3" fmla="*/ 2147483647 h 291"/>
              <a:gd name="T4" fmla="*/ 2147483647 w 485"/>
              <a:gd name="T5" fmla="*/ 2147483647 h 291"/>
              <a:gd name="T6" fmla="*/ 2147483647 w 485"/>
              <a:gd name="T7" fmla="*/ 2147483647 h 291"/>
              <a:gd name="T8" fmla="*/ 2147483647 w 485"/>
              <a:gd name="T9" fmla="*/ 2147483647 h 291"/>
              <a:gd name="T10" fmla="*/ 2147483647 w 485"/>
              <a:gd name="T11" fmla="*/ 2147483647 h 291"/>
              <a:gd name="T12" fmla="*/ 2147483647 w 485"/>
              <a:gd name="T13" fmla="*/ 2147483647 h 291"/>
              <a:gd name="T14" fmla="*/ 2147483647 w 485"/>
              <a:gd name="T15" fmla="*/ 2147483647 h 291"/>
              <a:gd name="T16" fmla="*/ 2147483647 w 485"/>
              <a:gd name="T17" fmla="*/ 2147483647 h 291"/>
              <a:gd name="T18" fmla="*/ 2147483647 w 485"/>
              <a:gd name="T19" fmla="*/ 2147483647 h 291"/>
              <a:gd name="T20" fmla="*/ 2147483647 w 485"/>
              <a:gd name="T21" fmla="*/ 2147483647 h 291"/>
              <a:gd name="T22" fmla="*/ 2147483647 w 485"/>
              <a:gd name="T23" fmla="*/ 2147483647 h 291"/>
              <a:gd name="T24" fmla="*/ 2147483647 w 485"/>
              <a:gd name="T25" fmla="*/ 2147483647 h 291"/>
              <a:gd name="T26" fmla="*/ 2147483647 w 485"/>
              <a:gd name="T27" fmla="*/ 2147483647 h 291"/>
              <a:gd name="T28" fmla="*/ 2147483647 w 485"/>
              <a:gd name="T29" fmla="*/ 2147483647 h 291"/>
              <a:gd name="T30" fmla="*/ 0 w 485"/>
              <a:gd name="T31" fmla="*/ 2147483647 h 291"/>
              <a:gd name="T32" fmla="*/ 2147483647 w 485"/>
              <a:gd name="T33" fmla="*/ 2147483647 h 291"/>
              <a:gd name="T34" fmla="*/ 2147483647 w 485"/>
              <a:gd name="T35" fmla="*/ 2147483647 h 291"/>
              <a:gd name="T36" fmla="*/ 2147483647 w 485"/>
              <a:gd name="T37" fmla="*/ 2147483647 h 291"/>
              <a:gd name="T38" fmla="*/ 2147483647 w 485"/>
              <a:gd name="T39" fmla="*/ 2147483647 h 291"/>
              <a:gd name="T40" fmla="*/ 2147483647 w 485"/>
              <a:gd name="T41" fmla="*/ 2147483647 h 291"/>
              <a:gd name="T42" fmla="*/ 2147483647 w 485"/>
              <a:gd name="T43" fmla="*/ 2147483647 h 291"/>
              <a:gd name="T44" fmla="*/ 2147483647 w 485"/>
              <a:gd name="T45" fmla="*/ 2147483647 h 291"/>
              <a:gd name="T46" fmla="*/ 2147483647 w 485"/>
              <a:gd name="T47" fmla="*/ 2147483647 h 291"/>
              <a:gd name="T48" fmla="*/ 2147483647 w 485"/>
              <a:gd name="T49" fmla="*/ 2147483647 h 291"/>
              <a:gd name="T50" fmla="*/ 2147483647 w 485"/>
              <a:gd name="T51" fmla="*/ 2147483647 h 291"/>
              <a:gd name="T52" fmla="*/ 2147483647 w 485"/>
              <a:gd name="T53" fmla="*/ 2147483647 h 291"/>
              <a:gd name="T54" fmla="*/ 2147483647 w 485"/>
              <a:gd name="T55" fmla="*/ 2147483647 h 291"/>
              <a:gd name="T56" fmla="*/ 2147483647 w 485"/>
              <a:gd name="T57" fmla="*/ 2147483647 h 291"/>
              <a:gd name="T58" fmla="*/ 2147483647 w 485"/>
              <a:gd name="T59" fmla="*/ 2147483647 h 291"/>
              <a:gd name="T60" fmla="*/ 2147483647 w 485"/>
              <a:gd name="T61" fmla="*/ 2147483647 h 291"/>
              <a:gd name="T62" fmla="*/ 2147483647 w 485"/>
              <a:gd name="T63" fmla="*/ 2147483647 h 291"/>
              <a:gd name="T64" fmla="*/ 2147483647 w 485"/>
              <a:gd name="T65" fmla="*/ 2147483647 h 291"/>
              <a:gd name="T66" fmla="*/ 2147483647 w 485"/>
              <a:gd name="T67" fmla="*/ 2147483647 h 291"/>
              <a:gd name="T68" fmla="*/ 2147483647 w 485"/>
              <a:gd name="T69" fmla="*/ 2147483647 h 291"/>
              <a:gd name="T70" fmla="*/ 2147483647 w 485"/>
              <a:gd name="T71" fmla="*/ 2147483647 h 291"/>
              <a:gd name="T72" fmla="*/ 2147483647 w 485"/>
              <a:gd name="T73" fmla="*/ 2147483647 h 291"/>
              <a:gd name="T74" fmla="*/ 2147483647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5"/>
              <a:gd name="T115" fmla="*/ 0 h 291"/>
              <a:gd name="T116" fmla="*/ 485 w 485"/>
              <a:gd name="T117" fmla="*/ 291 h 2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43" name="Freeform 444"/>
          <p:cNvSpPr>
            <a:spLocks/>
          </p:cNvSpPr>
          <p:nvPr>
            <p:custDataLst>
              <p:tags r:id="rId282"/>
            </p:custDataLst>
          </p:nvPr>
        </p:nvSpPr>
        <p:spPr bwMode="auto">
          <a:xfrm>
            <a:off x="5888386" y="2229074"/>
            <a:ext cx="82600" cy="87064"/>
          </a:xfrm>
          <a:custGeom>
            <a:avLst/>
            <a:gdLst>
              <a:gd name="T0" fmla="*/ 2147483647 w 186"/>
              <a:gd name="T1" fmla="*/ 2147483647 h 166"/>
              <a:gd name="T2" fmla="*/ 2147483647 w 186"/>
              <a:gd name="T3" fmla="*/ 2147483647 h 166"/>
              <a:gd name="T4" fmla="*/ 2147483647 w 186"/>
              <a:gd name="T5" fmla="*/ 2147483647 h 166"/>
              <a:gd name="T6" fmla="*/ 2147483647 w 186"/>
              <a:gd name="T7" fmla="*/ 2147483647 h 166"/>
              <a:gd name="T8" fmla="*/ 2147483647 w 186"/>
              <a:gd name="T9" fmla="*/ 2147483647 h 166"/>
              <a:gd name="T10" fmla="*/ 2147483647 w 186"/>
              <a:gd name="T11" fmla="*/ 2147483647 h 166"/>
              <a:gd name="T12" fmla="*/ 2147483647 w 186"/>
              <a:gd name="T13" fmla="*/ 2147483647 h 166"/>
              <a:gd name="T14" fmla="*/ 2147483647 w 186"/>
              <a:gd name="T15" fmla="*/ 2147483647 h 166"/>
              <a:gd name="T16" fmla="*/ 2147483647 w 186"/>
              <a:gd name="T17" fmla="*/ 2147483647 h 166"/>
              <a:gd name="T18" fmla="*/ 2147483647 w 186"/>
              <a:gd name="T19" fmla="*/ 2147483647 h 166"/>
              <a:gd name="T20" fmla="*/ 0 w 186"/>
              <a:gd name="T21" fmla="*/ 2147483647 h 166"/>
              <a:gd name="T22" fmla="*/ 0 w 186"/>
              <a:gd name="T23" fmla="*/ 0 h 166"/>
              <a:gd name="T24" fmla="*/ 2147483647 w 186"/>
              <a:gd name="T25" fmla="*/ 2147483647 h 166"/>
              <a:gd name="T26" fmla="*/ 2147483647 w 186"/>
              <a:gd name="T27" fmla="*/ 2147483647 h 166"/>
              <a:gd name="T28" fmla="*/ 2147483647 w 186"/>
              <a:gd name="T29" fmla="*/ 2147483647 h 166"/>
              <a:gd name="T30" fmla="*/ 2147483647 w 186"/>
              <a:gd name="T31" fmla="*/ 2147483647 h 166"/>
              <a:gd name="T32" fmla="*/ 2147483647 w 186"/>
              <a:gd name="T33" fmla="*/ 2147483647 h 166"/>
              <a:gd name="T34" fmla="*/ 2147483647 w 186"/>
              <a:gd name="T35" fmla="*/ 2147483647 h 166"/>
              <a:gd name="T36" fmla="*/ 2147483647 w 186"/>
              <a:gd name="T37" fmla="*/ 2147483647 h 166"/>
              <a:gd name="T38" fmla="*/ 2147483647 w 186"/>
              <a:gd name="T39" fmla="*/ 0 h 166"/>
              <a:gd name="T40" fmla="*/ 2147483647 w 186"/>
              <a:gd name="T41" fmla="*/ 2147483647 h 166"/>
              <a:gd name="T42" fmla="*/ 2147483647 w 186"/>
              <a:gd name="T43" fmla="*/ 2147483647 h 166"/>
              <a:gd name="T44" fmla="*/ 2147483647 w 186"/>
              <a:gd name="T45" fmla="*/ 2147483647 h 166"/>
              <a:gd name="T46" fmla="*/ 2147483647 w 186"/>
              <a:gd name="T47" fmla="*/ 2147483647 h 166"/>
              <a:gd name="T48" fmla="*/ 2147483647 w 186"/>
              <a:gd name="T49" fmla="*/ 2147483647 h 166"/>
              <a:gd name="T50" fmla="*/ 2147483647 w 186"/>
              <a:gd name="T51" fmla="*/ 2147483647 h 166"/>
              <a:gd name="T52" fmla="*/ 2147483647 w 186"/>
              <a:gd name="T53" fmla="*/ 2147483647 h 166"/>
              <a:gd name="T54" fmla="*/ 2147483647 w 186"/>
              <a:gd name="T55" fmla="*/ 2147483647 h 166"/>
              <a:gd name="T56" fmla="*/ 2147483647 w 186"/>
              <a:gd name="T57" fmla="*/ 2147483647 h 166"/>
              <a:gd name="T58" fmla="*/ 2147483647 w 186"/>
              <a:gd name="T59" fmla="*/ 2147483647 h 166"/>
              <a:gd name="T60" fmla="*/ 2147483647 w 186"/>
              <a:gd name="T61" fmla="*/ 2147483647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166"/>
              <a:gd name="T95" fmla="*/ 186 w 186"/>
              <a:gd name="T96" fmla="*/ 166 h 16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44" name="Freeform 445"/>
          <p:cNvSpPr>
            <a:spLocks/>
          </p:cNvSpPr>
          <p:nvPr>
            <p:custDataLst>
              <p:tags r:id="rId283"/>
            </p:custDataLst>
          </p:nvPr>
        </p:nvSpPr>
        <p:spPr bwMode="auto">
          <a:xfrm>
            <a:off x="4253138" y="3665638"/>
            <a:ext cx="82600" cy="56927"/>
          </a:xfrm>
          <a:custGeom>
            <a:avLst/>
            <a:gdLst>
              <a:gd name="T0" fmla="*/ 2147483647 w 186"/>
              <a:gd name="T1" fmla="*/ 2147483647 h 104"/>
              <a:gd name="T2" fmla="*/ 2147483647 w 186"/>
              <a:gd name="T3" fmla="*/ 2147483647 h 104"/>
              <a:gd name="T4" fmla="*/ 2147483647 w 186"/>
              <a:gd name="T5" fmla="*/ 2147483647 h 104"/>
              <a:gd name="T6" fmla="*/ 2147483647 w 186"/>
              <a:gd name="T7" fmla="*/ 2147483647 h 104"/>
              <a:gd name="T8" fmla="*/ 2147483647 w 186"/>
              <a:gd name="T9" fmla="*/ 2147483647 h 104"/>
              <a:gd name="T10" fmla="*/ 2147483647 w 186"/>
              <a:gd name="T11" fmla="*/ 2147483647 h 104"/>
              <a:gd name="T12" fmla="*/ 2147483647 w 186"/>
              <a:gd name="T13" fmla="*/ 2147483647 h 104"/>
              <a:gd name="T14" fmla="*/ 2147483647 w 186"/>
              <a:gd name="T15" fmla="*/ 2147483647 h 104"/>
              <a:gd name="T16" fmla="*/ 2147483647 w 186"/>
              <a:gd name="T17" fmla="*/ 2147483647 h 104"/>
              <a:gd name="T18" fmla="*/ 2147483647 w 186"/>
              <a:gd name="T19" fmla="*/ 2147483647 h 104"/>
              <a:gd name="T20" fmla="*/ 2147483647 w 186"/>
              <a:gd name="T21" fmla="*/ 2147483647 h 104"/>
              <a:gd name="T22" fmla="*/ 2147483647 w 186"/>
              <a:gd name="T23" fmla="*/ 2147483647 h 104"/>
              <a:gd name="T24" fmla="*/ 2147483647 w 186"/>
              <a:gd name="T25" fmla="*/ 2147483647 h 104"/>
              <a:gd name="T26" fmla="*/ 2147483647 w 186"/>
              <a:gd name="T27" fmla="*/ 0 h 104"/>
              <a:gd name="T28" fmla="*/ 2147483647 w 186"/>
              <a:gd name="T29" fmla="*/ 0 h 104"/>
              <a:gd name="T30" fmla="*/ 2147483647 w 186"/>
              <a:gd name="T31" fmla="*/ 2147483647 h 104"/>
              <a:gd name="T32" fmla="*/ 2147483647 w 186"/>
              <a:gd name="T33" fmla="*/ 2147483647 h 104"/>
              <a:gd name="T34" fmla="*/ 2147483647 w 186"/>
              <a:gd name="T35" fmla="*/ 2147483647 h 104"/>
              <a:gd name="T36" fmla="*/ 2147483647 w 186"/>
              <a:gd name="T37" fmla="*/ 2147483647 h 104"/>
              <a:gd name="T38" fmla="*/ 2147483647 w 186"/>
              <a:gd name="T39" fmla="*/ 2147483647 h 104"/>
              <a:gd name="T40" fmla="*/ 2147483647 w 186"/>
              <a:gd name="T41" fmla="*/ 2147483647 h 104"/>
              <a:gd name="T42" fmla="*/ 2147483647 w 186"/>
              <a:gd name="T43" fmla="*/ 2147483647 h 104"/>
              <a:gd name="T44" fmla="*/ 2147483647 w 186"/>
              <a:gd name="T45" fmla="*/ 2147483647 h 104"/>
              <a:gd name="T46" fmla="*/ 2147483647 w 186"/>
              <a:gd name="T47" fmla="*/ 2147483647 h 104"/>
              <a:gd name="T48" fmla="*/ 0 w 186"/>
              <a:gd name="T49" fmla="*/ 2147483647 h 104"/>
              <a:gd name="T50" fmla="*/ 2147483647 w 186"/>
              <a:gd name="T51" fmla="*/ 2147483647 h 104"/>
              <a:gd name="T52" fmla="*/ 2147483647 w 186"/>
              <a:gd name="T53" fmla="*/ 2147483647 h 104"/>
              <a:gd name="T54" fmla="*/ 2147483647 w 186"/>
              <a:gd name="T55" fmla="*/ 2147483647 h 104"/>
              <a:gd name="T56" fmla="*/ 2147483647 w 186"/>
              <a:gd name="T57" fmla="*/ 2147483647 h 104"/>
              <a:gd name="T58" fmla="*/ 2147483647 w 186"/>
              <a:gd name="T59" fmla="*/ 2147483647 h 104"/>
              <a:gd name="T60" fmla="*/ 2147483647 w 186"/>
              <a:gd name="T61" fmla="*/ 2147483647 h 104"/>
              <a:gd name="T62" fmla="*/ 2147483647 w 186"/>
              <a:gd name="T63" fmla="*/ 2147483647 h 104"/>
              <a:gd name="T64" fmla="*/ 2147483647 w 186"/>
              <a:gd name="T65" fmla="*/ 2147483647 h 104"/>
              <a:gd name="T66" fmla="*/ 2147483647 w 186"/>
              <a:gd name="T67" fmla="*/ 2147483647 h 104"/>
              <a:gd name="T68" fmla="*/ 2147483647 w 186"/>
              <a:gd name="T69" fmla="*/ 2147483647 h 104"/>
              <a:gd name="T70" fmla="*/ 2147483647 w 186"/>
              <a:gd name="T71" fmla="*/ 2147483647 h 104"/>
              <a:gd name="T72" fmla="*/ 2147483647 w 186"/>
              <a:gd name="T73" fmla="*/ 2147483647 h 104"/>
              <a:gd name="T74" fmla="*/ 2147483647 w 186"/>
              <a:gd name="T75" fmla="*/ 2147483647 h 104"/>
              <a:gd name="T76" fmla="*/ 2147483647 w 186"/>
              <a:gd name="T77" fmla="*/ 2147483647 h 104"/>
              <a:gd name="T78" fmla="*/ 2147483647 w 186"/>
              <a:gd name="T79" fmla="*/ 2147483647 h 104"/>
              <a:gd name="T80" fmla="*/ 2147483647 w 186"/>
              <a:gd name="T81" fmla="*/ 2147483647 h 104"/>
              <a:gd name="T82" fmla="*/ 2147483647 w 186"/>
              <a:gd name="T83" fmla="*/ 2147483647 h 104"/>
              <a:gd name="T84" fmla="*/ 2147483647 w 186"/>
              <a:gd name="T85" fmla="*/ 2147483647 h 104"/>
              <a:gd name="T86" fmla="*/ 2147483647 w 186"/>
              <a:gd name="T87" fmla="*/ 2147483647 h 104"/>
              <a:gd name="T88" fmla="*/ 2147483647 w 186"/>
              <a:gd name="T89" fmla="*/ 2147483647 h 104"/>
              <a:gd name="T90" fmla="*/ 2147483647 w 186"/>
              <a:gd name="T91" fmla="*/ 2147483647 h 104"/>
              <a:gd name="T92" fmla="*/ 2147483647 w 186"/>
              <a:gd name="T93" fmla="*/ 2147483647 h 104"/>
              <a:gd name="T94" fmla="*/ 2147483647 w 186"/>
              <a:gd name="T95" fmla="*/ 2147483647 h 104"/>
              <a:gd name="T96" fmla="*/ 2147483647 w 186"/>
              <a:gd name="T97" fmla="*/ 2147483647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6"/>
              <a:gd name="T148" fmla="*/ 0 h 104"/>
              <a:gd name="T149" fmla="*/ 186 w 186"/>
              <a:gd name="T150" fmla="*/ 104 h 1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45" name="Freeform 446"/>
          <p:cNvSpPr>
            <a:spLocks/>
          </p:cNvSpPr>
          <p:nvPr>
            <p:custDataLst>
              <p:tags r:id="rId284"/>
            </p:custDataLst>
          </p:nvPr>
        </p:nvSpPr>
        <p:spPr bwMode="auto">
          <a:xfrm>
            <a:off x="6046887" y="2263677"/>
            <a:ext cx="132829" cy="97111"/>
          </a:xfrm>
          <a:custGeom>
            <a:avLst/>
            <a:gdLst>
              <a:gd name="T0" fmla="*/ 2147483647 w 311"/>
              <a:gd name="T1" fmla="*/ 2147483647 h 179"/>
              <a:gd name="T2" fmla="*/ 2147483647 w 311"/>
              <a:gd name="T3" fmla="*/ 2147483647 h 179"/>
              <a:gd name="T4" fmla="*/ 2147483647 w 311"/>
              <a:gd name="T5" fmla="*/ 2147483647 h 179"/>
              <a:gd name="T6" fmla="*/ 2147483647 w 311"/>
              <a:gd name="T7" fmla="*/ 2147483647 h 179"/>
              <a:gd name="T8" fmla="*/ 2147483647 w 311"/>
              <a:gd name="T9" fmla="*/ 0 h 179"/>
              <a:gd name="T10" fmla="*/ 2147483647 w 311"/>
              <a:gd name="T11" fmla="*/ 2147483647 h 179"/>
              <a:gd name="T12" fmla="*/ 2147483647 w 311"/>
              <a:gd name="T13" fmla="*/ 2147483647 h 179"/>
              <a:gd name="T14" fmla="*/ 2147483647 w 311"/>
              <a:gd name="T15" fmla="*/ 2147483647 h 179"/>
              <a:gd name="T16" fmla="*/ 2147483647 w 311"/>
              <a:gd name="T17" fmla="*/ 2147483647 h 179"/>
              <a:gd name="T18" fmla="*/ 2147483647 w 311"/>
              <a:gd name="T19" fmla="*/ 2147483647 h 179"/>
              <a:gd name="T20" fmla="*/ 2147483647 w 311"/>
              <a:gd name="T21" fmla="*/ 2147483647 h 179"/>
              <a:gd name="T22" fmla="*/ 2147483647 w 311"/>
              <a:gd name="T23" fmla="*/ 2147483647 h 179"/>
              <a:gd name="T24" fmla="*/ 2147483647 w 311"/>
              <a:gd name="T25" fmla="*/ 2147483647 h 179"/>
              <a:gd name="T26" fmla="*/ 2147483647 w 311"/>
              <a:gd name="T27" fmla="*/ 2147483647 h 179"/>
              <a:gd name="T28" fmla="*/ 2147483647 w 311"/>
              <a:gd name="T29" fmla="*/ 2147483647 h 179"/>
              <a:gd name="T30" fmla="*/ 2147483647 w 311"/>
              <a:gd name="T31" fmla="*/ 2147483647 h 179"/>
              <a:gd name="T32" fmla="*/ 2147483647 w 311"/>
              <a:gd name="T33" fmla="*/ 2147483647 h 179"/>
              <a:gd name="T34" fmla="*/ 2147483647 w 311"/>
              <a:gd name="T35" fmla="*/ 2147483647 h 179"/>
              <a:gd name="T36" fmla="*/ 2147483647 w 311"/>
              <a:gd name="T37" fmla="*/ 2147483647 h 179"/>
              <a:gd name="T38" fmla="*/ 2147483647 w 311"/>
              <a:gd name="T39" fmla="*/ 2147483647 h 179"/>
              <a:gd name="T40" fmla="*/ 2147483647 w 311"/>
              <a:gd name="T41" fmla="*/ 2147483647 h 179"/>
              <a:gd name="T42" fmla="*/ 2147483647 w 311"/>
              <a:gd name="T43" fmla="*/ 2147483647 h 179"/>
              <a:gd name="T44" fmla="*/ 2147483647 w 311"/>
              <a:gd name="T45" fmla="*/ 2147483647 h 179"/>
              <a:gd name="T46" fmla="*/ 2147483647 w 311"/>
              <a:gd name="T47" fmla="*/ 2147483647 h 179"/>
              <a:gd name="T48" fmla="*/ 2147483647 w 311"/>
              <a:gd name="T49" fmla="*/ 2147483647 h 179"/>
              <a:gd name="T50" fmla="*/ 2147483647 w 311"/>
              <a:gd name="T51" fmla="*/ 2147483647 h 179"/>
              <a:gd name="T52" fmla="*/ 2147483647 w 311"/>
              <a:gd name="T53" fmla="*/ 2147483647 h 179"/>
              <a:gd name="T54" fmla="*/ 2147483647 w 311"/>
              <a:gd name="T55" fmla="*/ 2147483647 h 179"/>
              <a:gd name="T56" fmla="*/ 2147483647 w 311"/>
              <a:gd name="T57" fmla="*/ 2147483647 h 179"/>
              <a:gd name="T58" fmla="*/ 2147483647 w 311"/>
              <a:gd name="T59" fmla="*/ 2147483647 h 179"/>
              <a:gd name="T60" fmla="*/ 2147483647 w 311"/>
              <a:gd name="T61" fmla="*/ 2147483647 h 179"/>
              <a:gd name="T62" fmla="*/ 2147483647 w 311"/>
              <a:gd name="T63" fmla="*/ 2147483647 h 179"/>
              <a:gd name="T64" fmla="*/ 2147483647 w 311"/>
              <a:gd name="T65" fmla="*/ 2147483647 h 179"/>
              <a:gd name="T66" fmla="*/ 2147483647 w 311"/>
              <a:gd name="T67" fmla="*/ 2147483647 h 179"/>
              <a:gd name="T68" fmla="*/ 2147483647 w 311"/>
              <a:gd name="T69" fmla="*/ 2147483647 h 179"/>
              <a:gd name="T70" fmla="*/ 2147483647 w 311"/>
              <a:gd name="T71" fmla="*/ 2147483647 h 179"/>
              <a:gd name="T72" fmla="*/ 2147483647 w 311"/>
              <a:gd name="T73" fmla="*/ 2147483647 h 179"/>
              <a:gd name="T74" fmla="*/ 0 w 311"/>
              <a:gd name="T75" fmla="*/ 2147483647 h 179"/>
              <a:gd name="T76" fmla="*/ 0 w 311"/>
              <a:gd name="T77" fmla="*/ 2147483647 h 179"/>
              <a:gd name="T78" fmla="*/ 2147483647 w 311"/>
              <a:gd name="T79" fmla="*/ 2147483647 h 179"/>
              <a:gd name="T80" fmla="*/ 2147483647 w 311"/>
              <a:gd name="T81" fmla="*/ 2147483647 h 179"/>
              <a:gd name="T82" fmla="*/ 2147483647 w 311"/>
              <a:gd name="T83" fmla="*/ 2147483647 h 179"/>
              <a:gd name="T84" fmla="*/ 2147483647 w 311"/>
              <a:gd name="T85" fmla="*/ 2147483647 h 179"/>
              <a:gd name="T86" fmla="*/ 2147483647 w 311"/>
              <a:gd name="T87" fmla="*/ 2147483647 h 179"/>
              <a:gd name="T88" fmla="*/ 2147483647 w 311"/>
              <a:gd name="T89" fmla="*/ 2147483647 h 179"/>
              <a:gd name="T90" fmla="*/ 2147483647 w 311"/>
              <a:gd name="T91" fmla="*/ 2147483647 h 179"/>
              <a:gd name="T92" fmla="*/ 2147483647 w 311"/>
              <a:gd name="T93" fmla="*/ 2147483647 h 179"/>
              <a:gd name="T94" fmla="*/ 2147483647 w 311"/>
              <a:gd name="T95" fmla="*/ 2147483647 h 179"/>
              <a:gd name="T96" fmla="*/ 2147483647 w 311"/>
              <a:gd name="T97" fmla="*/ 2147483647 h 179"/>
              <a:gd name="T98" fmla="*/ 2147483647 w 311"/>
              <a:gd name="T99" fmla="*/ 2147483647 h 179"/>
              <a:gd name="T100" fmla="*/ 0 w 311"/>
              <a:gd name="T101" fmla="*/ 2147483647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1"/>
              <a:gd name="T154" fmla="*/ 0 h 179"/>
              <a:gd name="T155" fmla="*/ 311 w 311"/>
              <a:gd name="T156" fmla="*/ 179 h 17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46" name="Freeform 447"/>
          <p:cNvSpPr>
            <a:spLocks/>
          </p:cNvSpPr>
          <p:nvPr>
            <p:custDataLst>
              <p:tags r:id="rId285"/>
            </p:custDataLst>
          </p:nvPr>
        </p:nvSpPr>
        <p:spPr bwMode="auto">
          <a:xfrm>
            <a:off x="5401717" y="3191248"/>
            <a:ext cx="178594" cy="165199"/>
          </a:xfrm>
          <a:custGeom>
            <a:avLst/>
            <a:gdLst>
              <a:gd name="T0" fmla="*/ 2147483647 w 405"/>
              <a:gd name="T1" fmla="*/ 2147483647 h 314"/>
              <a:gd name="T2" fmla="*/ 2147483647 w 405"/>
              <a:gd name="T3" fmla="*/ 2147483647 h 314"/>
              <a:gd name="T4" fmla="*/ 2147483647 w 405"/>
              <a:gd name="T5" fmla="*/ 2147483647 h 314"/>
              <a:gd name="T6" fmla="*/ 2147483647 w 405"/>
              <a:gd name="T7" fmla="*/ 2147483647 h 314"/>
              <a:gd name="T8" fmla="*/ 2147483647 w 405"/>
              <a:gd name="T9" fmla="*/ 2147483647 h 314"/>
              <a:gd name="T10" fmla="*/ 2147483647 w 405"/>
              <a:gd name="T11" fmla="*/ 2147483647 h 314"/>
              <a:gd name="T12" fmla="*/ 2147483647 w 405"/>
              <a:gd name="T13" fmla="*/ 2147483647 h 314"/>
              <a:gd name="T14" fmla="*/ 2147483647 w 405"/>
              <a:gd name="T15" fmla="*/ 2147483647 h 314"/>
              <a:gd name="T16" fmla="*/ 2147483647 w 405"/>
              <a:gd name="T17" fmla="*/ 2147483647 h 314"/>
              <a:gd name="T18" fmla="*/ 2147483647 w 405"/>
              <a:gd name="T19" fmla="*/ 2147483647 h 314"/>
              <a:gd name="T20" fmla="*/ 2147483647 w 405"/>
              <a:gd name="T21" fmla="*/ 2147483647 h 314"/>
              <a:gd name="T22" fmla="*/ 2147483647 w 405"/>
              <a:gd name="T23" fmla="*/ 2147483647 h 314"/>
              <a:gd name="T24" fmla="*/ 2147483647 w 405"/>
              <a:gd name="T25" fmla="*/ 2147483647 h 314"/>
              <a:gd name="T26" fmla="*/ 2147483647 w 405"/>
              <a:gd name="T27" fmla="*/ 2147483647 h 314"/>
              <a:gd name="T28" fmla="*/ 2147483647 w 405"/>
              <a:gd name="T29" fmla="*/ 2147483647 h 314"/>
              <a:gd name="T30" fmla="*/ 2147483647 w 405"/>
              <a:gd name="T31" fmla="*/ 2147483647 h 314"/>
              <a:gd name="T32" fmla="*/ 2147483647 w 405"/>
              <a:gd name="T33" fmla="*/ 2147483647 h 314"/>
              <a:gd name="T34" fmla="*/ 2147483647 w 405"/>
              <a:gd name="T35" fmla="*/ 2147483647 h 314"/>
              <a:gd name="T36" fmla="*/ 2147483647 w 405"/>
              <a:gd name="T37" fmla="*/ 2147483647 h 314"/>
              <a:gd name="T38" fmla="*/ 2147483647 w 405"/>
              <a:gd name="T39" fmla="*/ 2147483647 h 314"/>
              <a:gd name="T40" fmla="*/ 2147483647 w 405"/>
              <a:gd name="T41" fmla="*/ 0 h 314"/>
              <a:gd name="T42" fmla="*/ 2147483647 w 405"/>
              <a:gd name="T43" fmla="*/ 2147483647 h 314"/>
              <a:gd name="T44" fmla="*/ 2147483647 w 405"/>
              <a:gd name="T45" fmla="*/ 2147483647 h 314"/>
              <a:gd name="T46" fmla="*/ 2147483647 w 405"/>
              <a:gd name="T47" fmla="*/ 2147483647 h 314"/>
              <a:gd name="T48" fmla="*/ 2147483647 w 405"/>
              <a:gd name="T49" fmla="*/ 2147483647 h 314"/>
              <a:gd name="T50" fmla="*/ 2147483647 w 405"/>
              <a:gd name="T51" fmla="*/ 2147483647 h 314"/>
              <a:gd name="T52" fmla="*/ 2147483647 w 405"/>
              <a:gd name="T53" fmla="*/ 2147483647 h 314"/>
              <a:gd name="T54" fmla="*/ 2147483647 w 405"/>
              <a:gd name="T55" fmla="*/ 2147483647 h 314"/>
              <a:gd name="T56" fmla="*/ 2147483647 w 405"/>
              <a:gd name="T57" fmla="*/ 2147483647 h 314"/>
              <a:gd name="T58" fmla="*/ 2147483647 w 405"/>
              <a:gd name="T59" fmla="*/ 2147483647 h 314"/>
              <a:gd name="T60" fmla="*/ 2147483647 w 405"/>
              <a:gd name="T61" fmla="*/ 2147483647 h 314"/>
              <a:gd name="T62" fmla="*/ 2147483647 w 405"/>
              <a:gd name="T63" fmla="*/ 2147483647 h 314"/>
              <a:gd name="T64" fmla="*/ 2147483647 w 405"/>
              <a:gd name="T65" fmla="*/ 2147483647 h 314"/>
              <a:gd name="T66" fmla="*/ 2147483647 w 405"/>
              <a:gd name="T67" fmla="*/ 2147483647 h 314"/>
              <a:gd name="T68" fmla="*/ 2147483647 w 405"/>
              <a:gd name="T69" fmla="*/ 2147483647 h 314"/>
              <a:gd name="T70" fmla="*/ 2147483647 w 405"/>
              <a:gd name="T71" fmla="*/ 2147483647 h 314"/>
              <a:gd name="T72" fmla="*/ 2147483647 w 405"/>
              <a:gd name="T73" fmla="*/ 2147483647 h 314"/>
              <a:gd name="T74" fmla="*/ 2147483647 w 405"/>
              <a:gd name="T75" fmla="*/ 2147483647 h 314"/>
              <a:gd name="T76" fmla="*/ 2147483647 w 405"/>
              <a:gd name="T77" fmla="*/ 2147483647 h 314"/>
              <a:gd name="T78" fmla="*/ 2147483647 w 405"/>
              <a:gd name="T79" fmla="*/ 2147483647 h 314"/>
              <a:gd name="T80" fmla="*/ 2147483647 w 405"/>
              <a:gd name="T81" fmla="*/ 2147483647 h 314"/>
              <a:gd name="T82" fmla="*/ 2147483647 w 405"/>
              <a:gd name="T83" fmla="*/ 2147483647 h 314"/>
              <a:gd name="T84" fmla="*/ 2147483647 w 405"/>
              <a:gd name="T85" fmla="*/ 2147483647 h 314"/>
              <a:gd name="T86" fmla="*/ 2147483647 w 405"/>
              <a:gd name="T87" fmla="*/ 2147483647 h 314"/>
              <a:gd name="T88" fmla="*/ 2147483647 w 405"/>
              <a:gd name="T89" fmla="*/ 2147483647 h 314"/>
              <a:gd name="T90" fmla="*/ 2147483647 w 405"/>
              <a:gd name="T91" fmla="*/ 2147483647 h 314"/>
              <a:gd name="T92" fmla="*/ 2147483647 w 405"/>
              <a:gd name="T93" fmla="*/ 2147483647 h 314"/>
              <a:gd name="T94" fmla="*/ 2147483647 w 405"/>
              <a:gd name="T95" fmla="*/ 2147483647 h 314"/>
              <a:gd name="T96" fmla="*/ 2147483647 w 405"/>
              <a:gd name="T97" fmla="*/ 2147483647 h 314"/>
              <a:gd name="T98" fmla="*/ 2147483647 w 405"/>
              <a:gd name="T99" fmla="*/ 2147483647 h 314"/>
              <a:gd name="T100" fmla="*/ 2147483647 w 405"/>
              <a:gd name="T101" fmla="*/ 2147483647 h 314"/>
              <a:gd name="T102" fmla="*/ 2147483647 w 405"/>
              <a:gd name="T103" fmla="*/ 2147483647 h 314"/>
              <a:gd name="T104" fmla="*/ 0 w 405"/>
              <a:gd name="T105" fmla="*/ 2147483647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5"/>
              <a:gd name="T160" fmla="*/ 0 h 314"/>
              <a:gd name="T161" fmla="*/ 405 w 405"/>
              <a:gd name="T162" fmla="*/ 314 h 31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47" name="Freeform 448"/>
          <p:cNvSpPr>
            <a:spLocks/>
          </p:cNvSpPr>
          <p:nvPr>
            <p:custDataLst>
              <p:tags r:id="rId286"/>
            </p:custDataLst>
          </p:nvPr>
        </p:nvSpPr>
        <p:spPr bwMode="auto">
          <a:xfrm>
            <a:off x="5749975" y="3259336"/>
            <a:ext cx="193105" cy="349374"/>
          </a:xfrm>
          <a:custGeom>
            <a:avLst/>
            <a:gdLst>
              <a:gd name="T0" fmla="*/ 2147483647 w 453"/>
              <a:gd name="T1" fmla="*/ 2147483647 h 661"/>
              <a:gd name="T2" fmla="*/ 2147483647 w 453"/>
              <a:gd name="T3" fmla="*/ 2147483647 h 661"/>
              <a:gd name="T4" fmla="*/ 2147483647 w 453"/>
              <a:gd name="T5" fmla="*/ 2147483647 h 661"/>
              <a:gd name="T6" fmla="*/ 2147483647 w 453"/>
              <a:gd name="T7" fmla="*/ 2147483647 h 661"/>
              <a:gd name="T8" fmla="*/ 2147483647 w 453"/>
              <a:gd name="T9" fmla="*/ 2147483647 h 661"/>
              <a:gd name="T10" fmla="*/ 2147483647 w 453"/>
              <a:gd name="T11" fmla="*/ 2147483647 h 661"/>
              <a:gd name="T12" fmla="*/ 2147483647 w 453"/>
              <a:gd name="T13" fmla="*/ 2147483647 h 661"/>
              <a:gd name="T14" fmla="*/ 2147483647 w 453"/>
              <a:gd name="T15" fmla="*/ 2147483647 h 661"/>
              <a:gd name="T16" fmla="*/ 2147483647 w 453"/>
              <a:gd name="T17" fmla="*/ 2147483647 h 661"/>
              <a:gd name="T18" fmla="*/ 2147483647 w 453"/>
              <a:gd name="T19" fmla="*/ 2147483647 h 661"/>
              <a:gd name="T20" fmla="*/ 2147483647 w 453"/>
              <a:gd name="T21" fmla="*/ 2147483647 h 661"/>
              <a:gd name="T22" fmla="*/ 2147483647 w 453"/>
              <a:gd name="T23" fmla="*/ 2147483647 h 661"/>
              <a:gd name="T24" fmla="*/ 2147483647 w 453"/>
              <a:gd name="T25" fmla="*/ 2147483647 h 661"/>
              <a:gd name="T26" fmla="*/ 2147483647 w 453"/>
              <a:gd name="T27" fmla="*/ 2147483647 h 661"/>
              <a:gd name="T28" fmla="*/ 2147483647 w 453"/>
              <a:gd name="T29" fmla="*/ 2147483647 h 661"/>
              <a:gd name="T30" fmla="*/ 2147483647 w 453"/>
              <a:gd name="T31" fmla="*/ 2147483647 h 661"/>
              <a:gd name="T32" fmla="*/ 2147483647 w 453"/>
              <a:gd name="T33" fmla="*/ 2147483647 h 661"/>
              <a:gd name="T34" fmla="*/ 2147483647 w 453"/>
              <a:gd name="T35" fmla="*/ 2147483647 h 661"/>
              <a:gd name="T36" fmla="*/ 2147483647 w 453"/>
              <a:gd name="T37" fmla="*/ 2147483647 h 661"/>
              <a:gd name="T38" fmla="*/ 2147483647 w 453"/>
              <a:gd name="T39" fmla="*/ 2147483647 h 661"/>
              <a:gd name="T40" fmla="*/ 2147483647 w 453"/>
              <a:gd name="T41" fmla="*/ 2147483647 h 661"/>
              <a:gd name="T42" fmla="*/ 2147483647 w 453"/>
              <a:gd name="T43" fmla="*/ 2147483647 h 661"/>
              <a:gd name="T44" fmla="*/ 2147483647 w 453"/>
              <a:gd name="T45" fmla="*/ 2147483647 h 661"/>
              <a:gd name="T46" fmla="*/ 2147483647 w 453"/>
              <a:gd name="T47" fmla="*/ 2147483647 h 661"/>
              <a:gd name="T48" fmla="*/ 2147483647 w 453"/>
              <a:gd name="T49" fmla="*/ 2147483647 h 661"/>
              <a:gd name="T50" fmla="*/ 2147483647 w 453"/>
              <a:gd name="T51" fmla="*/ 2147483647 h 661"/>
              <a:gd name="T52" fmla="*/ 2147483647 w 453"/>
              <a:gd name="T53" fmla="*/ 2147483647 h 661"/>
              <a:gd name="T54" fmla="*/ 2147483647 w 453"/>
              <a:gd name="T55" fmla="*/ 2147483647 h 661"/>
              <a:gd name="T56" fmla="*/ 2147483647 w 453"/>
              <a:gd name="T57" fmla="*/ 2147483647 h 661"/>
              <a:gd name="T58" fmla="*/ 2147483647 w 453"/>
              <a:gd name="T59" fmla="*/ 2147483647 h 661"/>
              <a:gd name="T60" fmla="*/ 2147483647 w 453"/>
              <a:gd name="T61" fmla="*/ 2147483647 h 661"/>
              <a:gd name="T62" fmla="*/ 2147483647 w 453"/>
              <a:gd name="T63" fmla="*/ 2147483647 h 661"/>
              <a:gd name="T64" fmla="*/ 2147483647 w 453"/>
              <a:gd name="T65" fmla="*/ 2147483647 h 661"/>
              <a:gd name="T66" fmla="*/ 2147483647 w 453"/>
              <a:gd name="T67" fmla="*/ 2147483647 h 661"/>
              <a:gd name="T68" fmla="*/ 2147483647 w 453"/>
              <a:gd name="T69" fmla="*/ 2147483647 h 661"/>
              <a:gd name="T70" fmla="*/ 2147483647 w 453"/>
              <a:gd name="T71" fmla="*/ 2147483647 h 661"/>
              <a:gd name="T72" fmla="*/ 2147483647 w 453"/>
              <a:gd name="T73" fmla="*/ 2147483647 h 661"/>
              <a:gd name="T74" fmla="*/ 2147483647 w 453"/>
              <a:gd name="T75" fmla="*/ 2147483647 h 661"/>
              <a:gd name="T76" fmla="*/ 2147483647 w 453"/>
              <a:gd name="T77" fmla="*/ 2147483647 h 661"/>
              <a:gd name="T78" fmla="*/ 2147483647 w 453"/>
              <a:gd name="T79" fmla="*/ 2147483647 h 661"/>
              <a:gd name="T80" fmla="*/ 2147483647 w 453"/>
              <a:gd name="T81" fmla="*/ 2147483647 h 661"/>
              <a:gd name="T82" fmla="*/ 2147483647 w 453"/>
              <a:gd name="T83" fmla="*/ 2147483647 h 661"/>
              <a:gd name="T84" fmla="*/ 2147483647 w 453"/>
              <a:gd name="T85" fmla="*/ 2147483647 h 661"/>
              <a:gd name="T86" fmla="*/ 2147483647 w 453"/>
              <a:gd name="T87" fmla="*/ 2147483647 h 661"/>
              <a:gd name="T88" fmla="*/ 2147483647 w 453"/>
              <a:gd name="T89" fmla="*/ 2147483647 h 661"/>
              <a:gd name="T90" fmla="*/ 2147483647 w 453"/>
              <a:gd name="T91" fmla="*/ 2147483647 h 661"/>
              <a:gd name="T92" fmla="*/ 2147483647 w 453"/>
              <a:gd name="T93" fmla="*/ 2147483647 h 661"/>
              <a:gd name="T94" fmla="*/ 2147483647 w 453"/>
              <a:gd name="T95" fmla="*/ 2147483647 h 661"/>
              <a:gd name="T96" fmla="*/ 2147483647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3"/>
              <a:gd name="T148" fmla="*/ 0 h 661"/>
              <a:gd name="T149" fmla="*/ 453 w 453"/>
              <a:gd name="T150" fmla="*/ 661 h 6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48" name="Freeform 449"/>
          <p:cNvSpPr>
            <a:spLocks/>
          </p:cNvSpPr>
          <p:nvPr>
            <p:custDataLst>
              <p:tags r:id="rId287"/>
            </p:custDataLst>
          </p:nvPr>
        </p:nvSpPr>
        <p:spPr bwMode="auto">
          <a:xfrm>
            <a:off x="8201175" y="3018236"/>
            <a:ext cx="55811" cy="56927"/>
          </a:xfrm>
          <a:custGeom>
            <a:avLst/>
            <a:gdLst>
              <a:gd name="T0" fmla="*/ 0 w 126"/>
              <a:gd name="T1" fmla="*/ 2147483647 h 105"/>
              <a:gd name="T2" fmla="*/ 2147483647 w 126"/>
              <a:gd name="T3" fmla="*/ 2147483647 h 105"/>
              <a:gd name="T4" fmla="*/ 2147483647 w 126"/>
              <a:gd name="T5" fmla="*/ 2147483647 h 105"/>
              <a:gd name="T6" fmla="*/ 2147483647 w 126"/>
              <a:gd name="T7" fmla="*/ 2147483647 h 105"/>
              <a:gd name="T8" fmla="*/ 2147483647 w 126"/>
              <a:gd name="T9" fmla="*/ 2147483647 h 105"/>
              <a:gd name="T10" fmla="*/ 2147483647 w 126"/>
              <a:gd name="T11" fmla="*/ 2147483647 h 105"/>
              <a:gd name="T12" fmla="*/ 2147483647 w 126"/>
              <a:gd name="T13" fmla="*/ 0 h 105"/>
              <a:gd name="T14" fmla="*/ 2147483647 w 126"/>
              <a:gd name="T15" fmla="*/ 0 h 105"/>
              <a:gd name="T16" fmla="*/ 2147483647 w 126"/>
              <a:gd name="T17" fmla="*/ 2147483647 h 105"/>
              <a:gd name="T18" fmla="*/ 2147483647 w 126"/>
              <a:gd name="T19" fmla="*/ 2147483647 h 105"/>
              <a:gd name="T20" fmla="*/ 2147483647 w 126"/>
              <a:gd name="T21" fmla="*/ 2147483647 h 105"/>
              <a:gd name="T22" fmla="*/ 2147483647 w 126"/>
              <a:gd name="T23" fmla="*/ 2147483647 h 105"/>
              <a:gd name="T24" fmla="*/ 2147483647 w 126"/>
              <a:gd name="T25" fmla="*/ 2147483647 h 105"/>
              <a:gd name="T26" fmla="*/ 2147483647 w 126"/>
              <a:gd name="T27" fmla="*/ 2147483647 h 105"/>
              <a:gd name="T28" fmla="*/ 2147483647 w 126"/>
              <a:gd name="T29" fmla="*/ 2147483647 h 105"/>
              <a:gd name="T30" fmla="*/ 2147483647 w 126"/>
              <a:gd name="T31" fmla="*/ 2147483647 h 105"/>
              <a:gd name="T32" fmla="*/ 2147483647 w 126"/>
              <a:gd name="T33" fmla="*/ 2147483647 h 105"/>
              <a:gd name="T34" fmla="*/ 2147483647 w 126"/>
              <a:gd name="T35" fmla="*/ 2147483647 h 105"/>
              <a:gd name="T36" fmla="*/ 2147483647 w 126"/>
              <a:gd name="T37" fmla="*/ 2147483647 h 105"/>
              <a:gd name="T38" fmla="*/ 2147483647 w 126"/>
              <a:gd name="T39" fmla="*/ 2147483647 h 105"/>
              <a:gd name="T40" fmla="*/ 2147483647 w 126"/>
              <a:gd name="T41" fmla="*/ 2147483647 h 105"/>
              <a:gd name="T42" fmla="*/ 2147483647 w 126"/>
              <a:gd name="T43" fmla="*/ 2147483647 h 105"/>
              <a:gd name="T44" fmla="*/ 2147483647 w 126"/>
              <a:gd name="T45" fmla="*/ 2147483647 h 105"/>
              <a:gd name="T46" fmla="*/ 2147483647 w 126"/>
              <a:gd name="T47" fmla="*/ 2147483647 h 105"/>
              <a:gd name="T48" fmla="*/ 2147483647 w 126"/>
              <a:gd name="T49" fmla="*/ 2147483647 h 105"/>
              <a:gd name="T50" fmla="*/ 2147483647 w 126"/>
              <a:gd name="T51" fmla="*/ 2147483647 h 105"/>
              <a:gd name="T52" fmla="*/ 2147483647 w 126"/>
              <a:gd name="T53" fmla="*/ 2147483647 h 105"/>
              <a:gd name="T54" fmla="*/ 2147483647 w 126"/>
              <a:gd name="T55" fmla="*/ 2147483647 h 105"/>
              <a:gd name="T56" fmla="*/ 2147483647 w 126"/>
              <a:gd name="T57" fmla="*/ 2147483647 h 105"/>
              <a:gd name="T58" fmla="*/ 2147483647 w 126"/>
              <a:gd name="T59" fmla="*/ 2147483647 h 105"/>
              <a:gd name="T60" fmla="*/ 2147483647 w 126"/>
              <a:gd name="T61" fmla="*/ 2147483647 h 105"/>
              <a:gd name="T62" fmla="*/ 2147483647 w 126"/>
              <a:gd name="T63" fmla="*/ 2147483647 h 105"/>
              <a:gd name="T64" fmla="*/ 2147483647 w 126"/>
              <a:gd name="T65" fmla="*/ 2147483647 h 105"/>
              <a:gd name="T66" fmla="*/ 2147483647 w 126"/>
              <a:gd name="T67" fmla="*/ 2147483647 h 105"/>
              <a:gd name="T68" fmla="*/ 2147483647 w 126"/>
              <a:gd name="T69" fmla="*/ 2147483647 h 105"/>
              <a:gd name="T70" fmla="*/ 2147483647 w 126"/>
              <a:gd name="T71" fmla="*/ 2147483647 h 105"/>
              <a:gd name="T72" fmla="*/ 2147483647 w 126"/>
              <a:gd name="T73" fmla="*/ 2147483647 h 105"/>
              <a:gd name="T74" fmla="*/ 2147483647 w 126"/>
              <a:gd name="T75" fmla="*/ 2147483647 h 105"/>
              <a:gd name="T76" fmla="*/ 0 w 126"/>
              <a:gd name="T77" fmla="*/ 2147483647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6"/>
              <a:gd name="T118" fmla="*/ 0 h 105"/>
              <a:gd name="T119" fmla="*/ 126 w 126"/>
              <a:gd name="T120" fmla="*/ 105 h 10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49" name="Freeform 450"/>
          <p:cNvSpPr>
            <a:spLocks/>
          </p:cNvSpPr>
          <p:nvPr>
            <p:custDataLst>
              <p:tags r:id="rId288"/>
            </p:custDataLst>
          </p:nvPr>
        </p:nvSpPr>
        <p:spPr bwMode="auto">
          <a:xfrm>
            <a:off x="3555504" y="3281660"/>
            <a:ext cx="299145" cy="523503"/>
          </a:xfrm>
          <a:custGeom>
            <a:avLst/>
            <a:gdLst>
              <a:gd name="T0" fmla="*/ 2147483647 w 684"/>
              <a:gd name="T1" fmla="*/ 2147483647 h 998"/>
              <a:gd name="T2" fmla="*/ 2147483647 w 684"/>
              <a:gd name="T3" fmla="*/ 2147483647 h 998"/>
              <a:gd name="T4" fmla="*/ 2147483647 w 684"/>
              <a:gd name="T5" fmla="*/ 2147483647 h 998"/>
              <a:gd name="T6" fmla="*/ 2147483647 w 684"/>
              <a:gd name="T7" fmla="*/ 2147483647 h 998"/>
              <a:gd name="T8" fmla="*/ 2147483647 w 684"/>
              <a:gd name="T9" fmla="*/ 2147483647 h 998"/>
              <a:gd name="T10" fmla="*/ 2147483647 w 684"/>
              <a:gd name="T11" fmla="*/ 2147483647 h 998"/>
              <a:gd name="T12" fmla="*/ 2147483647 w 684"/>
              <a:gd name="T13" fmla="*/ 2147483647 h 998"/>
              <a:gd name="T14" fmla="*/ 2147483647 w 684"/>
              <a:gd name="T15" fmla="*/ 2147483647 h 998"/>
              <a:gd name="T16" fmla="*/ 2147483647 w 684"/>
              <a:gd name="T17" fmla="*/ 2147483647 h 998"/>
              <a:gd name="T18" fmla="*/ 2147483647 w 684"/>
              <a:gd name="T19" fmla="*/ 2147483647 h 998"/>
              <a:gd name="T20" fmla="*/ 2147483647 w 684"/>
              <a:gd name="T21" fmla="*/ 2147483647 h 998"/>
              <a:gd name="T22" fmla="*/ 2147483647 w 684"/>
              <a:gd name="T23" fmla="*/ 2147483647 h 998"/>
              <a:gd name="T24" fmla="*/ 2147483647 w 684"/>
              <a:gd name="T25" fmla="*/ 2147483647 h 998"/>
              <a:gd name="T26" fmla="*/ 2147483647 w 684"/>
              <a:gd name="T27" fmla="*/ 2147483647 h 998"/>
              <a:gd name="T28" fmla="*/ 2147483647 w 684"/>
              <a:gd name="T29" fmla="*/ 2147483647 h 998"/>
              <a:gd name="T30" fmla="*/ 2147483647 w 684"/>
              <a:gd name="T31" fmla="*/ 2147483647 h 998"/>
              <a:gd name="T32" fmla="*/ 2147483647 w 684"/>
              <a:gd name="T33" fmla="*/ 2147483647 h 998"/>
              <a:gd name="T34" fmla="*/ 2147483647 w 684"/>
              <a:gd name="T35" fmla="*/ 2147483647 h 998"/>
              <a:gd name="T36" fmla="*/ 2147483647 w 684"/>
              <a:gd name="T37" fmla="*/ 2147483647 h 998"/>
              <a:gd name="T38" fmla="*/ 2147483647 w 684"/>
              <a:gd name="T39" fmla="*/ 2147483647 h 998"/>
              <a:gd name="T40" fmla="*/ 2147483647 w 684"/>
              <a:gd name="T41" fmla="*/ 2147483647 h 998"/>
              <a:gd name="T42" fmla="*/ 2147483647 w 684"/>
              <a:gd name="T43" fmla="*/ 2147483647 h 998"/>
              <a:gd name="T44" fmla="*/ 2147483647 w 684"/>
              <a:gd name="T45" fmla="*/ 2147483647 h 998"/>
              <a:gd name="T46" fmla="*/ 2147483647 w 684"/>
              <a:gd name="T47" fmla="*/ 2147483647 h 998"/>
              <a:gd name="T48" fmla="*/ 2147483647 w 684"/>
              <a:gd name="T49" fmla="*/ 2147483647 h 998"/>
              <a:gd name="T50" fmla="*/ 2147483647 w 684"/>
              <a:gd name="T51" fmla="*/ 2147483647 h 998"/>
              <a:gd name="T52" fmla="*/ 2147483647 w 684"/>
              <a:gd name="T53" fmla="*/ 2147483647 h 998"/>
              <a:gd name="T54" fmla="*/ 2147483647 w 684"/>
              <a:gd name="T55" fmla="*/ 2147483647 h 998"/>
              <a:gd name="T56" fmla="*/ 2147483647 w 684"/>
              <a:gd name="T57" fmla="*/ 2147483647 h 998"/>
              <a:gd name="T58" fmla="*/ 2147483647 w 684"/>
              <a:gd name="T59" fmla="*/ 2147483647 h 998"/>
              <a:gd name="T60" fmla="*/ 2147483647 w 684"/>
              <a:gd name="T61" fmla="*/ 2147483647 h 998"/>
              <a:gd name="T62" fmla="*/ 2147483647 w 684"/>
              <a:gd name="T63" fmla="*/ 2147483647 h 998"/>
              <a:gd name="T64" fmla="*/ 2147483647 w 684"/>
              <a:gd name="T65" fmla="*/ 2147483647 h 998"/>
              <a:gd name="T66" fmla="*/ 2147483647 w 684"/>
              <a:gd name="T67" fmla="*/ 2147483647 h 998"/>
              <a:gd name="T68" fmla="*/ 2147483647 w 684"/>
              <a:gd name="T69" fmla="*/ 2147483647 h 998"/>
              <a:gd name="T70" fmla="*/ 2147483647 w 684"/>
              <a:gd name="T71" fmla="*/ 2147483647 h 998"/>
              <a:gd name="T72" fmla="*/ 2147483647 w 684"/>
              <a:gd name="T73" fmla="*/ 2147483647 h 998"/>
              <a:gd name="T74" fmla="*/ 2147483647 w 684"/>
              <a:gd name="T75" fmla="*/ 2147483647 h 998"/>
              <a:gd name="T76" fmla="*/ 2147483647 w 684"/>
              <a:gd name="T77" fmla="*/ 2147483647 h 998"/>
              <a:gd name="T78" fmla="*/ 2147483647 w 684"/>
              <a:gd name="T79" fmla="*/ 2147483647 h 998"/>
              <a:gd name="T80" fmla="*/ 2147483647 w 684"/>
              <a:gd name="T81" fmla="*/ 2147483647 h 998"/>
              <a:gd name="T82" fmla="*/ 2147483647 w 684"/>
              <a:gd name="T83" fmla="*/ 2147483647 h 998"/>
              <a:gd name="T84" fmla="*/ 2147483647 w 684"/>
              <a:gd name="T85" fmla="*/ 2147483647 h 998"/>
              <a:gd name="T86" fmla="*/ 2147483647 w 684"/>
              <a:gd name="T87" fmla="*/ 2147483647 h 998"/>
              <a:gd name="T88" fmla="*/ 2147483647 w 684"/>
              <a:gd name="T89" fmla="*/ 2147483647 h 998"/>
              <a:gd name="T90" fmla="*/ 2147483647 w 684"/>
              <a:gd name="T91" fmla="*/ 2147483647 h 998"/>
              <a:gd name="T92" fmla="*/ 2147483647 w 684"/>
              <a:gd name="T93" fmla="*/ 2147483647 h 998"/>
              <a:gd name="T94" fmla="*/ 2147483647 w 684"/>
              <a:gd name="T95" fmla="*/ 2147483647 h 998"/>
              <a:gd name="T96" fmla="*/ 2147483647 w 684"/>
              <a:gd name="T97" fmla="*/ 2147483647 h 998"/>
              <a:gd name="T98" fmla="*/ 2147483647 w 684"/>
              <a:gd name="T99" fmla="*/ 2147483647 h 998"/>
              <a:gd name="T100" fmla="*/ 2147483647 w 684"/>
              <a:gd name="T101" fmla="*/ 2147483647 h 998"/>
              <a:gd name="T102" fmla="*/ 2147483647 w 684"/>
              <a:gd name="T103" fmla="*/ 2147483647 h 998"/>
              <a:gd name="T104" fmla="*/ 2147483647 w 684"/>
              <a:gd name="T105" fmla="*/ 2147483647 h 998"/>
              <a:gd name="T106" fmla="*/ 2147483647 w 684"/>
              <a:gd name="T107" fmla="*/ 2147483647 h 998"/>
              <a:gd name="T108" fmla="*/ 2147483647 w 684"/>
              <a:gd name="T109" fmla="*/ 2147483647 h 998"/>
              <a:gd name="T110" fmla="*/ 2147483647 w 684"/>
              <a:gd name="T111" fmla="*/ 2147483647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84"/>
              <a:gd name="T169" fmla="*/ 0 h 998"/>
              <a:gd name="T170" fmla="*/ 684 w 684"/>
              <a:gd name="T171" fmla="*/ 998 h 9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5">
              <a:lumMod val="75000"/>
            </a:schemeClr>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0" name="Freeform 451"/>
          <p:cNvSpPr>
            <a:spLocks/>
          </p:cNvSpPr>
          <p:nvPr>
            <p:custDataLst>
              <p:tags r:id="rId289"/>
            </p:custDataLst>
          </p:nvPr>
        </p:nvSpPr>
        <p:spPr bwMode="auto">
          <a:xfrm>
            <a:off x="5809134" y="3549551"/>
            <a:ext cx="186408" cy="274588"/>
          </a:xfrm>
          <a:custGeom>
            <a:avLst/>
            <a:gdLst>
              <a:gd name="T0" fmla="*/ 2147483647 w 429"/>
              <a:gd name="T1" fmla="*/ 2147483647 h 524"/>
              <a:gd name="T2" fmla="*/ 2147483647 w 429"/>
              <a:gd name="T3" fmla="*/ 2147483647 h 524"/>
              <a:gd name="T4" fmla="*/ 2147483647 w 429"/>
              <a:gd name="T5" fmla="*/ 2147483647 h 524"/>
              <a:gd name="T6" fmla="*/ 2147483647 w 429"/>
              <a:gd name="T7" fmla="*/ 2147483647 h 524"/>
              <a:gd name="T8" fmla="*/ 2147483647 w 429"/>
              <a:gd name="T9" fmla="*/ 2147483647 h 524"/>
              <a:gd name="T10" fmla="*/ 2147483647 w 429"/>
              <a:gd name="T11" fmla="*/ 2147483647 h 524"/>
              <a:gd name="T12" fmla="*/ 2147483647 w 429"/>
              <a:gd name="T13" fmla="*/ 2147483647 h 524"/>
              <a:gd name="T14" fmla="*/ 2147483647 w 429"/>
              <a:gd name="T15" fmla="*/ 2147483647 h 524"/>
              <a:gd name="T16" fmla="*/ 2147483647 w 429"/>
              <a:gd name="T17" fmla="*/ 2147483647 h 524"/>
              <a:gd name="T18" fmla="*/ 2147483647 w 429"/>
              <a:gd name="T19" fmla="*/ 2147483647 h 524"/>
              <a:gd name="T20" fmla="*/ 2147483647 w 429"/>
              <a:gd name="T21" fmla="*/ 2147483647 h 524"/>
              <a:gd name="T22" fmla="*/ 2147483647 w 429"/>
              <a:gd name="T23" fmla="*/ 2147483647 h 524"/>
              <a:gd name="T24" fmla="*/ 2147483647 w 429"/>
              <a:gd name="T25" fmla="*/ 2147483647 h 524"/>
              <a:gd name="T26" fmla="*/ 2147483647 w 429"/>
              <a:gd name="T27" fmla="*/ 2147483647 h 524"/>
              <a:gd name="T28" fmla="*/ 2147483647 w 429"/>
              <a:gd name="T29" fmla="*/ 2147483647 h 524"/>
              <a:gd name="T30" fmla="*/ 2147483647 w 429"/>
              <a:gd name="T31" fmla="*/ 2147483647 h 524"/>
              <a:gd name="T32" fmla="*/ 2147483647 w 429"/>
              <a:gd name="T33" fmla="*/ 2147483647 h 524"/>
              <a:gd name="T34" fmla="*/ 2147483647 w 429"/>
              <a:gd name="T35" fmla="*/ 2147483647 h 524"/>
              <a:gd name="T36" fmla="*/ 2147483647 w 429"/>
              <a:gd name="T37" fmla="*/ 2147483647 h 524"/>
              <a:gd name="T38" fmla="*/ 2147483647 w 429"/>
              <a:gd name="T39" fmla="*/ 2147483647 h 524"/>
              <a:gd name="T40" fmla="*/ 2147483647 w 429"/>
              <a:gd name="T41" fmla="*/ 2147483647 h 524"/>
              <a:gd name="T42" fmla="*/ 2147483647 w 429"/>
              <a:gd name="T43" fmla="*/ 2147483647 h 524"/>
              <a:gd name="T44" fmla="*/ 2147483647 w 429"/>
              <a:gd name="T45" fmla="*/ 2147483647 h 524"/>
              <a:gd name="T46" fmla="*/ 2147483647 w 429"/>
              <a:gd name="T47" fmla="*/ 2147483647 h 524"/>
              <a:gd name="T48" fmla="*/ 2147483647 w 429"/>
              <a:gd name="T49" fmla="*/ 2147483647 h 524"/>
              <a:gd name="T50" fmla="*/ 2147483647 w 429"/>
              <a:gd name="T51" fmla="*/ 2147483647 h 524"/>
              <a:gd name="T52" fmla="*/ 2147483647 w 429"/>
              <a:gd name="T53" fmla="*/ 2147483647 h 524"/>
              <a:gd name="T54" fmla="*/ 2147483647 w 429"/>
              <a:gd name="T55" fmla="*/ 2147483647 h 524"/>
              <a:gd name="T56" fmla="*/ 2147483647 w 429"/>
              <a:gd name="T57" fmla="*/ 2147483647 h 524"/>
              <a:gd name="T58" fmla="*/ 2147483647 w 429"/>
              <a:gd name="T59" fmla="*/ 2147483647 h 524"/>
              <a:gd name="T60" fmla="*/ 2147483647 w 429"/>
              <a:gd name="T61" fmla="*/ 2147483647 h 524"/>
              <a:gd name="T62" fmla="*/ 2147483647 w 429"/>
              <a:gd name="T63" fmla="*/ 2147483647 h 524"/>
              <a:gd name="T64" fmla="*/ 2147483647 w 429"/>
              <a:gd name="T65" fmla="*/ 2147483647 h 524"/>
              <a:gd name="T66" fmla="*/ 2147483647 w 429"/>
              <a:gd name="T67" fmla="*/ 2147483647 h 524"/>
              <a:gd name="T68" fmla="*/ 2147483647 w 429"/>
              <a:gd name="T69" fmla="*/ 2147483647 h 524"/>
              <a:gd name="T70" fmla="*/ 2147483647 w 429"/>
              <a:gd name="T71" fmla="*/ 2147483647 h 524"/>
              <a:gd name="T72" fmla="*/ 2147483647 w 429"/>
              <a:gd name="T73" fmla="*/ 2147483647 h 524"/>
              <a:gd name="T74" fmla="*/ 2147483647 w 429"/>
              <a:gd name="T75" fmla="*/ 2147483647 h 524"/>
              <a:gd name="T76" fmla="*/ 2147483647 w 429"/>
              <a:gd name="T77" fmla="*/ 2147483647 h 524"/>
              <a:gd name="T78" fmla="*/ 2147483647 w 429"/>
              <a:gd name="T79" fmla="*/ 2147483647 h 524"/>
              <a:gd name="T80" fmla="*/ 2147483647 w 429"/>
              <a:gd name="T81" fmla="*/ 2147483647 h 524"/>
              <a:gd name="T82" fmla="*/ 2147483647 w 429"/>
              <a:gd name="T83" fmla="*/ 2147483647 h 524"/>
              <a:gd name="T84" fmla="*/ 2147483647 w 429"/>
              <a:gd name="T85" fmla="*/ 2147483647 h 524"/>
              <a:gd name="T86" fmla="*/ 2147483647 w 429"/>
              <a:gd name="T87" fmla="*/ 2147483647 h 524"/>
              <a:gd name="T88" fmla="*/ 2147483647 w 429"/>
              <a:gd name="T89" fmla="*/ 2147483647 h 524"/>
              <a:gd name="T90" fmla="*/ 2147483647 w 429"/>
              <a:gd name="T91" fmla="*/ 2147483647 h 524"/>
              <a:gd name="T92" fmla="*/ 2147483647 w 429"/>
              <a:gd name="T93" fmla="*/ 2147483647 h 524"/>
              <a:gd name="T94" fmla="*/ 2147483647 w 429"/>
              <a:gd name="T95" fmla="*/ 2147483647 h 524"/>
              <a:gd name="T96" fmla="*/ 2147483647 w 429"/>
              <a:gd name="T97" fmla="*/ 2147483647 h 524"/>
              <a:gd name="T98" fmla="*/ 2147483647 w 429"/>
              <a:gd name="T99" fmla="*/ 2147483647 h 524"/>
              <a:gd name="T100" fmla="*/ 2147483647 w 429"/>
              <a:gd name="T101" fmla="*/ 2147483647 h 524"/>
              <a:gd name="T102" fmla="*/ 2147483647 w 429"/>
              <a:gd name="T103" fmla="*/ 2147483647 h 524"/>
              <a:gd name="T104" fmla="*/ 2147483647 w 429"/>
              <a:gd name="T105" fmla="*/ 2147483647 h 524"/>
              <a:gd name="T106" fmla="*/ 2147483647 w 429"/>
              <a:gd name="T107" fmla="*/ 2147483647 h 524"/>
              <a:gd name="T108" fmla="*/ 2147483647 w 429"/>
              <a:gd name="T109" fmla="*/ 2147483647 h 524"/>
              <a:gd name="T110" fmla="*/ 2147483647 w 429"/>
              <a:gd name="T111" fmla="*/ 2147483647 h 524"/>
              <a:gd name="T112" fmla="*/ 2147483647 w 429"/>
              <a:gd name="T113" fmla="*/ 2147483647 h 524"/>
              <a:gd name="T114" fmla="*/ 2147483647 w 429"/>
              <a:gd name="T115" fmla="*/ 2147483647 h 524"/>
              <a:gd name="T116" fmla="*/ 2147483647 w 429"/>
              <a:gd name="T117" fmla="*/ 2147483647 h 524"/>
              <a:gd name="T118" fmla="*/ 2147483647 w 429"/>
              <a:gd name="T119" fmla="*/ 2147483647 h 524"/>
              <a:gd name="T120" fmla="*/ 2147483647 w 429"/>
              <a:gd name="T121" fmla="*/ 2147483647 h 524"/>
              <a:gd name="T122" fmla="*/ 2147483647 w 429"/>
              <a:gd name="T123" fmla="*/ 2147483647 h 524"/>
              <a:gd name="T124" fmla="*/ 2147483647 w 429"/>
              <a:gd name="T125" fmla="*/ 2147483647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29"/>
              <a:gd name="T190" fmla="*/ 0 h 524"/>
              <a:gd name="T191" fmla="*/ 429 w 429"/>
              <a:gd name="T192" fmla="*/ 524 h 5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51" name="Freeform 452"/>
          <p:cNvSpPr>
            <a:spLocks/>
          </p:cNvSpPr>
          <p:nvPr>
            <p:custDataLst>
              <p:tags r:id="rId290"/>
            </p:custDataLst>
          </p:nvPr>
        </p:nvSpPr>
        <p:spPr bwMode="auto">
          <a:xfrm>
            <a:off x="5840389" y="2192238"/>
            <a:ext cx="127248" cy="113854"/>
          </a:xfrm>
          <a:custGeom>
            <a:avLst/>
            <a:gdLst>
              <a:gd name="T0" fmla="*/ 2147483647 w 292"/>
              <a:gd name="T1" fmla="*/ 2147483647 h 223"/>
              <a:gd name="T2" fmla="*/ 2147483647 w 292"/>
              <a:gd name="T3" fmla="*/ 2147483647 h 223"/>
              <a:gd name="T4" fmla="*/ 2147483647 w 292"/>
              <a:gd name="T5" fmla="*/ 2147483647 h 223"/>
              <a:gd name="T6" fmla="*/ 2147483647 w 292"/>
              <a:gd name="T7" fmla="*/ 2147483647 h 223"/>
              <a:gd name="T8" fmla="*/ 2147483647 w 292"/>
              <a:gd name="T9" fmla="*/ 2147483647 h 223"/>
              <a:gd name="T10" fmla="*/ 2147483647 w 292"/>
              <a:gd name="T11" fmla="*/ 2147483647 h 223"/>
              <a:gd name="T12" fmla="*/ 2147483647 w 292"/>
              <a:gd name="T13" fmla="*/ 2147483647 h 223"/>
              <a:gd name="T14" fmla="*/ 2147483647 w 292"/>
              <a:gd name="T15" fmla="*/ 2147483647 h 223"/>
              <a:gd name="T16" fmla="*/ 2147483647 w 292"/>
              <a:gd name="T17" fmla="*/ 2147483647 h 223"/>
              <a:gd name="T18" fmla="*/ 2147483647 w 292"/>
              <a:gd name="T19" fmla="*/ 2147483647 h 223"/>
              <a:gd name="T20" fmla="*/ 2147483647 w 292"/>
              <a:gd name="T21" fmla="*/ 2147483647 h 223"/>
              <a:gd name="T22" fmla="*/ 2147483647 w 292"/>
              <a:gd name="T23" fmla="*/ 2147483647 h 223"/>
              <a:gd name="T24" fmla="*/ 2147483647 w 292"/>
              <a:gd name="T25" fmla="*/ 2147483647 h 223"/>
              <a:gd name="T26" fmla="*/ 2147483647 w 292"/>
              <a:gd name="T27" fmla="*/ 2147483647 h 223"/>
              <a:gd name="T28" fmla="*/ 2147483647 w 292"/>
              <a:gd name="T29" fmla="*/ 2147483647 h 223"/>
              <a:gd name="T30" fmla="*/ 2147483647 w 292"/>
              <a:gd name="T31" fmla="*/ 2147483647 h 223"/>
              <a:gd name="T32" fmla="*/ 2147483647 w 292"/>
              <a:gd name="T33" fmla="*/ 2147483647 h 223"/>
              <a:gd name="T34" fmla="*/ 2147483647 w 292"/>
              <a:gd name="T35" fmla="*/ 2147483647 h 223"/>
              <a:gd name="T36" fmla="*/ 2147483647 w 292"/>
              <a:gd name="T37" fmla="*/ 2147483647 h 223"/>
              <a:gd name="T38" fmla="*/ 2147483647 w 292"/>
              <a:gd name="T39" fmla="*/ 2147483647 h 223"/>
              <a:gd name="T40" fmla="*/ 2147483647 w 292"/>
              <a:gd name="T41" fmla="*/ 2147483647 h 223"/>
              <a:gd name="T42" fmla="*/ 2147483647 w 292"/>
              <a:gd name="T43" fmla="*/ 2147483647 h 223"/>
              <a:gd name="T44" fmla="*/ 2147483647 w 292"/>
              <a:gd name="T45" fmla="*/ 2147483647 h 223"/>
              <a:gd name="T46" fmla="*/ 2147483647 w 292"/>
              <a:gd name="T47" fmla="*/ 2147483647 h 223"/>
              <a:gd name="T48" fmla="*/ 2147483647 w 292"/>
              <a:gd name="T49" fmla="*/ 2147483647 h 223"/>
              <a:gd name="T50" fmla="*/ 2147483647 w 292"/>
              <a:gd name="T51" fmla="*/ 2147483647 h 223"/>
              <a:gd name="T52" fmla="*/ 0 w 292"/>
              <a:gd name="T53" fmla="*/ 2147483647 h 223"/>
              <a:gd name="T54" fmla="*/ 2147483647 w 292"/>
              <a:gd name="T55" fmla="*/ 2147483647 h 223"/>
              <a:gd name="T56" fmla="*/ 2147483647 w 292"/>
              <a:gd name="T57" fmla="*/ 2147483647 h 223"/>
              <a:gd name="T58" fmla="*/ 2147483647 w 292"/>
              <a:gd name="T59" fmla="*/ 2147483647 h 223"/>
              <a:gd name="T60" fmla="*/ 2147483647 w 292"/>
              <a:gd name="T61" fmla="*/ 2147483647 h 223"/>
              <a:gd name="T62" fmla="*/ 2147483647 w 292"/>
              <a:gd name="T63" fmla="*/ 2147483647 h 223"/>
              <a:gd name="T64" fmla="*/ 2147483647 w 292"/>
              <a:gd name="T65" fmla="*/ 2147483647 h 223"/>
              <a:gd name="T66" fmla="*/ 2147483647 w 292"/>
              <a:gd name="T67" fmla="*/ 0 h 223"/>
              <a:gd name="T68" fmla="*/ 2147483647 w 292"/>
              <a:gd name="T69" fmla="*/ 2147483647 h 223"/>
              <a:gd name="T70" fmla="*/ 2147483647 w 292"/>
              <a:gd name="T71" fmla="*/ 2147483647 h 223"/>
              <a:gd name="T72" fmla="*/ 2147483647 w 292"/>
              <a:gd name="T73" fmla="*/ 2147483647 h 223"/>
              <a:gd name="T74" fmla="*/ 2147483647 w 292"/>
              <a:gd name="T75" fmla="*/ 2147483647 h 223"/>
              <a:gd name="T76" fmla="*/ 2147483647 w 292"/>
              <a:gd name="T77" fmla="*/ 2147483647 h 223"/>
              <a:gd name="T78" fmla="*/ 2147483647 w 292"/>
              <a:gd name="T79" fmla="*/ 2147483647 h 223"/>
              <a:gd name="T80" fmla="*/ 2147483647 w 292"/>
              <a:gd name="T81" fmla="*/ 2147483647 h 223"/>
              <a:gd name="T82" fmla="*/ 2147483647 w 292"/>
              <a:gd name="T83" fmla="*/ 2147483647 h 223"/>
              <a:gd name="T84" fmla="*/ 2147483647 w 292"/>
              <a:gd name="T85" fmla="*/ 2147483647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2"/>
              <a:gd name="T130" fmla="*/ 0 h 223"/>
              <a:gd name="T131" fmla="*/ 292 w 292"/>
              <a:gd name="T132" fmla="*/ 223 h 2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2" name="Freeform 453"/>
          <p:cNvSpPr>
            <a:spLocks/>
          </p:cNvSpPr>
          <p:nvPr>
            <p:custDataLst>
              <p:tags r:id="rId291"/>
            </p:custDataLst>
          </p:nvPr>
        </p:nvSpPr>
        <p:spPr bwMode="auto">
          <a:xfrm>
            <a:off x="5791275" y="2051596"/>
            <a:ext cx="168548" cy="77019"/>
          </a:xfrm>
          <a:custGeom>
            <a:avLst/>
            <a:gdLst>
              <a:gd name="T0" fmla="*/ 2147483647 w 379"/>
              <a:gd name="T1" fmla="*/ 2147483647 h 147"/>
              <a:gd name="T2" fmla="*/ 2147483647 w 379"/>
              <a:gd name="T3" fmla="*/ 2147483647 h 147"/>
              <a:gd name="T4" fmla="*/ 2147483647 w 379"/>
              <a:gd name="T5" fmla="*/ 2147483647 h 147"/>
              <a:gd name="T6" fmla="*/ 2147483647 w 379"/>
              <a:gd name="T7" fmla="*/ 2147483647 h 147"/>
              <a:gd name="T8" fmla="*/ 2147483647 w 379"/>
              <a:gd name="T9" fmla="*/ 2147483647 h 147"/>
              <a:gd name="T10" fmla="*/ 2147483647 w 379"/>
              <a:gd name="T11" fmla="*/ 2147483647 h 147"/>
              <a:gd name="T12" fmla="*/ 2147483647 w 379"/>
              <a:gd name="T13" fmla="*/ 2147483647 h 147"/>
              <a:gd name="T14" fmla="*/ 2147483647 w 379"/>
              <a:gd name="T15" fmla="*/ 2147483647 h 147"/>
              <a:gd name="T16" fmla="*/ 2147483647 w 379"/>
              <a:gd name="T17" fmla="*/ 2147483647 h 147"/>
              <a:gd name="T18" fmla="*/ 2147483647 w 379"/>
              <a:gd name="T19" fmla="*/ 2147483647 h 147"/>
              <a:gd name="T20" fmla="*/ 2147483647 w 379"/>
              <a:gd name="T21" fmla="*/ 2147483647 h 147"/>
              <a:gd name="T22" fmla="*/ 2147483647 w 379"/>
              <a:gd name="T23" fmla="*/ 2147483647 h 147"/>
              <a:gd name="T24" fmla="*/ 2147483647 w 379"/>
              <a:gd name="T25" fmla="*/ 2147483647 h 147"/>
              <a:gd name="T26" fmla="*/ 2147483647 w 379"/>
              <a:gd name="T27" fmla="*/ 2147483647 h 147"/>
              <a:gd name="T28" fmla="*/ 2147483647 w 379"/>
              <a:gd name="T29" fmla="*/ 2147483647 h 147"/>
              <a:gd name="T30" fmla="*/ 2147483647 w 379"/>
              <a:gd name="T31" fmla="*/ 2147483647 h 147"/>
              <a:gd name="T32" fmla="*/ 2147483647 w 379"/>
              <a:gd name="T33" fmla="*/ 2147483647 h 147"/>
              <a:gd name="T34" fmla="*/ 2147483647 w 379"/>
              <a:gd name="T35" fmla="*/ 2147483647 h 147"/>
              <a:gd name="T36" fmla="*/ 2147483647 w 379"/>
              <a:gd name="T37" fmla="*/ 2147483647 h 147"/>
              <a:gd name="T38" fmla="*/ 2147483647 w 379"/>
              <a:gd name="T39" fmla="*/ 2147483647 h 147"/>
              <a:gd name="T40" fmla="*/ 2147483647 w 379"/>
              <a:gd name="T41" fmla="*/ 2147483647 h 147"/>
              <a:gd name="T42" fmla="*/ 2147483647 w 379"/>
              <a:gd name="T43" fmla="*/ 2147483647 h 147"/>
              <a:gd name="T44" fmla="*/ 2147483647 w 379"/>
              <a:gd name="T45" fmla="*/ 2147483647 h 147"/>
              <a:gd name="T46" fmla="*/ 2147483647 w 379"/>
              <a:gd name="T47" fmla="*/ 2147483647 h 147"/>
              <a:gd name="T48" fmla="*/ 0 w 379"/>
              <a:gd name="T49" fmla="*/ 2147483647 h 147"/>
              <a:gd name="T50" fmla="*/ 2147483647 w 379"/>
              <a:gd name="T51" fmla="*/ 2147483647 h 147"/>
              <a:gd name="T52" fmla="*/ 2147483647 w 379"/>
              <a:gd name="T53" fmla="*/ 2147483647 h 147"/>
              <a:gd name="T54" fmla="*/ 2147483647 w 379"/>
              <a:gd name="T55" fmla="*/ 2147483647 h 147"/>
              <a:gd name="T56" fmla="*/ 2147483647 w 379"/>
              <a:gd name="T57" fmla="*/ 2147483647 h 147"/>
              <a:gd name="T58" fmla="*/ 2147483647 w 379"/>
              <a:gd name="T59" fmla="*/ 2147483647 h 147"/>
              <a:gd name="T60" fmla="*/ 2147483647 w 379"/>
              <a:gd name="T61" fmla="*/ 2147483647 h 147"/>
              <a:gd name="T62" fmla="*/ 2147483647 w 379"/>
              <a:gd name="T63" fmla="*/ 0 h 147"/>
              <a:gd name="T64" fmla="*/ 2147483647 w 379"/>
              <a:gd name="T65" fmla="*/ 2147483647 h 147"/>
              <a:gd name="T66" fmla="*/ 2147483647 w 379"/>
              <a:gd name="T67" fmla="*/ 2147483647 h 147"/>
              <a:gd name="T68" fmla="*/ 2147483647 w 379"/>
              <a:gd name="T69" fmla="*/ 2147483647 h 147"/>
              <a:gd name="T70" fmla="*/ 2147483647 w 379"/>
              <a:gd name="T71" fmla="*/ 2147483647 h 147"/>
              <a:gd name="T72" fmla="*/ 2147483647 w 379"/>
              <a:gd name="T73" fmla="*/ 2147483647 h 147"/>
              <a:gd name="T74" fmla="*/ 2147483647 w 379"/>
              <a:gd name="T75" fmla="*/ 2147483647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9"/>
              <a:gd name="T115" fmla="*/ 0 h 147"/>
              <a:gd name="T116" fmla="*/ 379 w 379"/>
              <a:gd name="T117" fmla="*/ 147 h 1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3" name="Freeform 454"/>
          <p:cNvSpPr>
            <a:spLocks/>
          </p:cNvSpPr>
          <p:nvPr>
            <p:custDataLst>
              <p:tags r:id="rId292"/>
            </p:custDataLst>
          </p:nvPr>
        </p:nvSpPr>
        <p:spPr bwMode="auto">
          <a:xfrm>
            <a:off x="5754440" y="1906490"/>
            <a:ext cx="30138" cy="60275"/>
          </a:xfrm>
          <a:custGeom>
            <a:avLst/>
            <a:gdLst>
              <a:gd name="T0" fmla="*/ 0 w 61"/>
              <a:gd name="T1" fmla="*/ 0 h 67"/>
              <a:gd name="T2" fmla="*/ 0 w 61"/>
              <a:gd name="T3" fmla="*/ 2147483647 h 67"/>
              <a:gd name="T4" fmla="*/ 0 w 61"/>
              <a:gd name="T5" fmla="*/ 2147483647 h 67"/>
              <a:gd name="T6" fmla="*/ 2147483647 w 61"/>
              <a:gd name="T7" fmla="*/ 2147483647 h 67"/>
              <a:gd name="T8" fmla="*/ 2147483647 w 61"/>
              <a:gd name="T9" fmla="*/ 2147483647 h 67"/>
              <a:gd name="T10" fmla="*/ 2147483647 w 61"/>
              <a:gd name="T11" fmla="*/ 2147483647 h 67"/>
              <a:gd name="T12" fmla="*/ 2147483647 w 61"/>
              <a:gd name="T13" fmla="*/ 2147483647 h 67"/>
              <a:gd name="T14" fmla="*/ 2147483647 w 61"/>
              <a:gd name="T15" fmla="*/ 2147483647 h 67"/>
              <a:gd name="T16" fmla="*/ 2147483647 w 61"/>
              <a:gd name="T17" fmla="*/ 2147483647 h 67"/>
              <a:gd name="T18" fmla="*/ 2147483647 w 61"/>
              <a:gd name="T19" fmla="*/ 2147483647 h 67"/>
              <a:gd name="T20" fmla="*/ 2147483647 w 61"/>
              <a:gd name="T21" fmla="*/ 2147483647 h 67"/>
              <a:gd name="T22" fmla="*/ 2147483647 w 61"/>
              <a:gd name="T23" fmla="*/ 2147483647 h 67"/>
              <a:gd name="T24" fmla="*/ 2147483647 w 61"/>
              <a:gd name="T25" fmla="*/ 2147483647 h 67"/>
              <a:gd name="T26" fmla="*/ 2147483647 w 61"/>
              <a:gd name="T27" fmla="*/ 2147483647 h 67"/>
              <a:gd name="T28" fmla="*/ 2147483647 w 61"/>
              <a:gd name="T29" fmla="*/ 2147483647 h 67"/>
              <a:gd name="T30" fmla="*/ 2147483647 w 61"/>
              <a:gd name="T31" fmla="*/ 2147483647 h 67"/>
              <a:gd name="T32" fmla="*/ 2147483647 w 61"/>
              <a:gd name="T33" fmla="*/ 2147483647 h 67"/>
              <a:gd name="T34" fmla="*/ 2147483647 w 61"/>
              <a:gd name="T35" fmla="*/ 2147483647 h 67"/>
              <a:gd name="T36" fmla="*/ 2147483647 w 61"/>
              <a:gd name="T37" fmla="*/ 0 h 67"/>
              <a:gd name="T38" fmla="*/ 2147483647 w 61"/>
              <a:gd name="T39" fmla="*/ 2147483647 h 67"/>
              <a:gd name="T40" fmla="*/ 2147483647 w 61"/>
              <a:gd name="T41" fmla="*/ 2147483647 h 67"/>
              <a:gd name="T42" fmla="*/ 2147483647 w 61"/>
              <a:gd name="T43" fmla="*/ 2147483647 h 67"/>
              <a:gd name="T44" fmla="*/ 2147483647 w 61"/>
              <a:gd name="T45" fmla="*/ 2147483647 h 67"/>
              <a:gd name="T46" fmla="*/ 2147483647 w 61"/>
              <a:gd name="T47" fmla="*/ 2147483647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67"/>
              <a:gd name="T77" fmla="*/ 61 w 61"/>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4" name="Freeform 455"/>
          <p:cNvSpPr>
            <a:spLocks/>
          </p:cNvSpPr>
          <p:nvPr>
            <p:custDataLst>
              <p:tags r:id="rId293"/>
            </p:custDataLst>
          </p:nvPr>
        </p:nvSpPr>
        <p:spPr bwMode="auto">
          <a:xfrm>
            <a:off x="5726535" y="1910954"/>
            <a:ext cx="24557" cy="59160"/>
          </a:xfrm>
          <a:custGeom>
            <a:avLst/>
            <a:gdLst>
              <a:gd name="T0" fmla="*/ 0 w 60"/>
              <a:gd name="T1" fmla="*/ 2147483647 h 55"/>
              <a:gd name="T2" fmla="*/ 0 w 60"/>
              <a:gd name="T3" fmla="*/ 2147483647 h 55"/>
              <a:gd name="T4" fmla="*/ 2147483647 w 60"/>
              <a:gd name="T5" fmla="*/ 2147483647 h 55"/>
              <a:gd name="T6" fmla="*/ 2147483647 w 60"/>
              <a:gd name="T7" fmla="*/ 2147483647 h 55"/>
              <a:gd name="T8" fmla="*/ 2147483647 w 60"/>
              <a:gd name="T9" fmla="*/ 2147483647 h 55"/>
              <a:gd name="T10" fmla="*/ 2147483647 w 60"/>
              <a:gd name="T11" fmla="*/ 2147483647 h 55"/>
              <a:gd name="T12" fmla="*/ 2147483647 w 60"/>
              <a:gd name="T13" fmla="*/ 2147483647 h 55"/>
              <a:gd name="T14" fmla="*/ 2147483647 w 60"/>
              <a:gd name="T15" fmla="*/ 2147483647 h 55"/>
              <a:gd name="T16" fmla="*/ 2147483647 w 60"/>
              <a:gd name="T17" fmla="*/ 2147483647 h 55"/>
              <a:gd name="T18" fmla="*/ 2147483647 w 60"/>
              <a:gd name="T19" fmla="*/ 2147483647 h 55"/>
              <a:gd name="T20" fmla="*/ 2147483647 w 60"/>
              <a:gd name="T21" fmla="*/ 2147483647 h 55"/>
              <a:gd name="T22" fmla="*/ 2147483647 w 60"/>
              <a:gd name="T23" fmla="*/ 2147483647 h 55"/>
              <a:gd name="T24" fmla="*/ 2147483647 w 60"/>
              <a:gd name="T25" fmla="*/ 2147483647 h 55"/>
              <a:gd name="T26" fmla="*/ 2147483647 w 60"/>
              <a:gd name="T27" fmla="*/ 2147483647 h 55"/>
              <a:gd name="T28" fmla="*/ 2147483647 w 60"/>
              <a:gd name="T29" fmla="*/ 2147483647 h 55"/>
              <a:gd name="T30" fmla="*/ 2147483647 w 60"/>
              <a:gd name="T31" fmla="*/ 2147483647 h 55"/>
              <a:gd name="T32" fmla="*/ 2147483647 w 60"/>
              <a:gd name="T33" fmla="*/ 2147483647 h 55"/>
              <a:gd name="T34" fmla="*/ 2147483647 w 60"/>
              <a:gd name="T35" fmla="*/ 0 h 55"/>
              <a:gd name="T36" fmla="*/ 2147483647 w 60"/>
              <a:gd name="T37" fmla="*/ 2147483647 h 55"/>
              <a:gd name="T38" fmla="*/ 2147483647 w 60"/>
              <a:gd name="T39" fmla="*/ 2147483647 h 55"/>
              <a:gd name="T40" fmla="*/ 2147483647 w 60"/>
              <a:gd name="T41" fmla="*/ 2147483647 h 55"/>
              <a:gd name="T42" fmla="*/ 0 w 60"/>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0"/>
              <a:gd name="T67" fmla="*/ 0 h 55"/>
              <a:gd name="T68" fmla="*/ 60 w 60"/>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55" name="Freeform 456"/>
          <p:cNvSpPr>
            <a:spLocks/>
          </p:cNvSpPr>
          <p:nvPr>
            <p:custDataLst>
              <p:tags r:id="rId294"/>
            </p:custDataLst>
          </p:nvPr>
        </p:nvSpPr>
        <p:spPr bwMode="auto">
          <a:xfrm>
            <a:off x="5696398" y="1857376"/>
            <a:ext cx="52462" cy="78135"/>
          </a:xfrm>
          <a:custGeom>
            <a:avLst/>
            <a:gdLst>
              <a:gd name="T0" fmla="*/ 2147483647 w 120"/>
              <a:gd name="T1" fmla="*/ 2147483647 h 148"/>
              <a:gd name="T2" fmla="*/ 2147483647 w 120"/>
              <a:gd name="T3" fmla="*/ 2147483647 h 148"/>
              <a:gd name="T4" fmla="*/ 2147483647 w 120"/>
              <a:gd name="T5" fmla="*/ 2147483647 h 148"/>
              <a:gd name="T6" fmla="*/ 2147483647 w 120"/>
              <a:gd name="T7" fmla="*/ 2147483647 h 148"/>
              <a:gd name="T8" fmla="*/ 2147483647 w 120"/>
              <a:gd name="T9" fmla="*/ 2147483647 h 148"/>
              <a:gd name="T10" fmla="*/ 2147483647 w 120"/>
              <a:gd name="T11" fmla="*/ 2147483647 h 148"/>
              <a:gd name="T12" fmla="*/ 2147483647 w 120"/>
              <a:gd name="T13" fmla="*/ 2147483647 h 148"/>
              <a:gd name="T14" fmla="*/ 2147483647 w 120"/>
              <a:gd name="T15" fmla="*/ 2147483647 h 148"/>
              <a:gd name="T16" fmla="*/ 2147483647 w 120"/>
              <a:gd name="T17" fmla="*/ 2147483647 h 148"/>
              <a:gd name="T18" fmla="*/ 2147483647 w 120"/>
              <a:gd name="T19" fmla="*/ 2147483647 h 148"/>
              <a:gd name="T20" fmla="*/ 2147483647 w 120"/>
              <a:gd name="T21" fmla="*/ 2147483647 h 148"/>
              <a:gd name="T22" fmla="*/ 2147483647 w 120"/>
              <a:gd name="T23" fmla="*/ 2147483647 h 148"/>
              <a:gd name="T24" fmla="*/ 2147483647 w 120"/>
              <a:gd name="T25" fmla="*/ 2147483647 h 148"/>
              <a:gd name="T26" fmla="*/ 2147483647 w 120"/>
              <a:gd name="T27" fmla="*/ 2147483647 h 148"/>
              <a:gd name="T28" fmla="*/ 2147483647 w 120"/>
              <a:gd name="T29" fmla="*/ 2147483647 h 148"/>
              <a:gd name="T30" fmla="*/ 2147483647 w 120"/>
              <a:gd name="T31" fmla="*/ 2147483647 h 148"/>
              <a:gd name="T32" fmla="*/ 2147483647 w 120"/>
              <a:gd name="T33" fmla="*/ 2147483647 h 148"/>
              <a:gd name="T34" fmla="*/ 2147483647 w 120"/>
              <a:gd name="T35" fmla="*/ 2147483647 h 148"/>
              <a:gd name="T36" fmla="*/ 0 w 120"/>
              <a:gd name="T37" fmla="*/ 2147483647 h 148"/>
              <a:gd name="T38" fmla="*/ 2147483647 w 120"/>
              <a:gd name="T39" fmla="*/ 2147483647 h 148"/>
              <a:gd name="T40" fmla="*/ 2147483647 w 120"/>
              <a:gd name="T41" fmla="*/ 2147483647 h 148"/>
              <a:gd name="T42" fmla="*/ 2147483647 w 120"/>
              <a:gd name="T43" fmla="*/ 2147483647 h 148"/>
              <a:gd name="T44" fmla="*/ 2147483647 w 120"/>
              <a:gd name="T45" fmla="*/ 2147483647 h 148"/>
              <a:gd name="T46" fmla="*/ 2147483647 w 120"/>
              <a:gd name="T47" fmla="*/ 2147483647 h 148"/>
              <a:gd name="T48" fmla="*/ 2147483647 w 120"/>
              <a:gd name="T49" fmla="*/ 2147483647 h 148"/>
              <a:gd name="T50" fmla="*/ 2147483647 w 120"/>
              <a:gd name="T51" fmla="*/ 2147483647 h 148"/>
              <a:gd name="T52" fmla="*/ 2147483647 w 120"/>
              <a:gd name="T53" fmla="*/ 2147483647 h 148"/>
              <a:gd name="T54" fmla="*/ 2147483647 w 120"/>
              <a:gd name="T55" fmla="*/ 2147483647 h 148"/>
              <a:gd name="T56" fmla="*/ 2147483647 w 120"/>
              <a:gd name="T57" fmla="*/ 0 h 148"/>
              <a:gd name="T58" fmla="*/ 2147483647 w 120"/>
              <a:gd name="T59" fmla="*/ 2147483647 h 148"/>
              <a:gd name="T60" fmla="*/ 2147483647 w 120"/>
              <a:gd name="T61" fmla="*/ 2147483647 h 148"/>
              <a:gd name="T62" fmla="*/ 2147483647 w 120"/>
              <a:gd name="T63" fmla="*/ 2147483647 h 148"/>
              <a:gd name="T64" fmla="*/ 2147483647 w 120"/>
              <a:gd name="T65" fmla="*/ 2147483647 h 148"/>
              <a:gd name="T66" fmla="*/ 2147483647 w 120"/>
              <a:gd name="T67" fmla="*/ 2147483647 h 148"/>
              <a:gd name="T68" fmla="*/ 2147483647 w 120"/>
              <a:gd name="T69" fmla="*/ 2147483647 h 148"/>
              <a:gd name="T70" fmla="*/ 2147483647 w 120"/>
              <a:gd name="T71" fmla="*/ 2147483647 h 148"/>
              <a:gd name="T72" fmla="*/ 2147483647 w 120"/>
              <a:gd name="T73" fmla="*/ 2147483647 h 148"/>
              <a:gd name="T74" fmla="*/ 2147483647 w 120"/>
              <a:gd name="T75" fmla="*/ 2147483647 h 148"/>
              <a:gd name="T76" fmla="*/ 2147483647 w 120"/>
              <a:gd name="T77" fmla="*/ 2147483647 h 148"/>
              <a:gd name="T78" fmla="*/ 2147483647 w 120"/>
              <a:gd name="T79" fmla="*/ 2147483647 h 148"/>
              <a:gd name="T80" fmla="*/ 2147483647 w 120"/>
              <a:gd name="T81" fmla="*/ 2147483647 h 148"/>
              <a:gd name="T82" fmla="*/ 2147483647 w 120"/>
              <a:gd name="T83" fmla="*/ 2147483647 h 148"/>
              <a:gd name="T84" fmla="*/ 2147483647 w 120"/>
              <a:gd name="T85" fmla="*/ 2147483647 h 148"/>
              <a:gd name="T86" fmla="*/ 2147483647 w 120"/>
              <a:gd name="T87" fmla="*/ 2147483647 h 148"/>
              <a:gd name="T88" fmla="*/ 2147483647 w 120"/>
              <a:gd name="T89" fmla="*/ 2147483647 h 148"/>
              <a:gd name="T90" fmla="*/ 2147483647 w 120"/>
              <a:gd name="T91" fmla="*/ 2147483647 h 148"/>
              <a:gd name="T92" fmla="*/ 2147483647 w 120"/>
              <a:gd name="T93" fmla="*/ 2147483647 h 148"/>
              <a:gd name="T94" fmla="*/ 2147483647 w 120"/>
              <a:gd name="T95" fmla="*/ 2147483647 h 148"/>
              <a:gd name="T96" fmla="*/ 2147483647 w 120"/>
              <a:gd name="T97" fmla="*/ 2147483647 h 148"/>
              <a:gd name="T98" fmla="*/ 2147483647 w 120"/>
              <a:gd name="T99" fmla="*/ 2147483647 h 148"/>
              <a:gd name="T100" fmla="*/ 2147483647 w 120"/>
              <a:gd name="T101" fmla="*/ 2147483647 h 148"/>
              <a:gd name="T102" fmla="*/ 2147483647 w 120"/>
              <a:gd name="T103" fmla="*/ 2147483647 h 148"/>
              <a:gd name="T104" fmla="*/ 2147483647 w 120"/>
              <a:gd name="T105" fmla="*/ 2147483647 h 148"/>
              <a:gd name="T106" fmla="*/ 2147483647 w 120"/>
              <a:gd name="T107" fmla="*/ 2147483647 h 148"/>
              <a:gd name="T108" fmla="*/ 2147483647 w 120"/>
              <a:gd name="T109" fmla="*/ 2147483647 h 148"/>
              <a:gd name="T110" fmla="*/ 2147483647 w 120"/>
              <a:gd name="T111" fmla="*/ 2147483647 h 148"/>
              <a:gd name="T112" fmla="*/ 2147483647 w 120"/>
              <a:gd name="T113" fmla="*/ 2147483647 h 148"/>
              <a:gd name="T114" fmla="*/ 2147483647 w 120"/>
              <a:gd name="T115" fmla="*/ 2147483647 h 148"/>
              <a:gd name="T116" fmla="*/ 2147483647 w 120"/>
              <a:gd name="T117" fmla="*/ 2147483647 h 148"/>
              <a:gd name="T118" fmla="*/ 2147483647 w 120"/>
              <a:gd name="T119" fmla="*/ 2147483647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0"/>
              <a:gd name="T181" fmla="*/ 0 h 148"/>
              <a:gd name="T182" fmla="*/ 120 w 120"/>
              <a:gd name="T183" fmla="*/ 148 h 14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6" name="Freeform 457"/>
          <p:cNvSpPr>
            <a:spLocks/>
          </p:cNvSpPr>
          <p:nvPr>
            <p:custDataLst>
              <p:tags r:id="rId295"/>
            </p:custDataLst>
          </p:nvPr>
        </p:nvSpPr>
        <p:spPr bwMode="auto">
          <a:xfrm>
            <a:off x="6127254" y="2662164"/>
            <a:ext cx="273472" cy="308074"/>
          </a:xfrm>
          <a:custGeom>
            <a:avLst/>
            <a:gdLst>
              <a:gd name="T0" fmla="*/ 2147483647 w 631"/>
              <a:gd name="T1" fmla="*/ 2147483647 h 592"/>
              <a:gd name="T2" fmla="*/ 2147483647 w 631"/>
              <a:gd name="T3" fmla="*/ 2147483647 h 592"/>
              <a:gd name="T4" fmla="*/ 2147483647 w 631"/>
              <a:gd name="T5" fmla="*/ 2147483647 h 592"/>
              <a:gd name="T6" fmla="*/ 2147483647 w 631"/>
              <a:gd name="T7" fmla="*/ 2147483647 h 592"/>
              <a:gd name="T8" fmla="*/ 2147483647 w 631"/>
              <a:gd name="T9" fmla="*/ 2147483647 h 592"/>
              <a:gd name="T10" fmla="*/ 2147483647 w 631"/>
              <a:gd name="T11" fmla="*/ 2147483647 h 592"/>
              <a:gd name="T12" fmla="*/ 2147483647 w 631"/>
              <a:gd name="T13" fmla="*/ 2147483647 h 592"/>
              <a:gd name="T14" fmla="*/ 2147483647 w 631"/>
              <a:gd name="T15" fmla="*/ 2147483647 h 592"/>
              <a:gd name="T16" fmla="*/ 2147483647 w 631"/>
              <a:gd name="T17" fmla="*/ 2147483647 h 592"/>
              <a:gd name="T18" fmla="*/ 2147483647 w 631"/>
              <a:gd name="T19" fmla="*/ 2147483647 h 592"/>
              <a:gd name="T20" fmla="*/ 2147483647 w 631"/>
              <a:gd name="T21" fmla="*/ 2147483647 h 592"/>
              <a:gd name="T22" fmla="*/ 2147483647 w 631"/>
              <a:gd name="T23" fmla="*/ 2147483647 h 592"/>
              <a:gd name="T24" fmla="*/ 2147483647 w 631"/>
              <a:gd name="T25" fmla="*/ 2147483647 h 592"/>
              <a:gd name="T26" fmla="*/ 2147483647 w 631"/>
              <a:gd name="T27" fmla="*/ 2147483647 h 592"/>
              <a:gd name="T28" fmla="*/ 2147483647 w 631"/>
              <a:gd name="T29" fmla="*/ 2147483647 h 592"/>
              <a:gd name="T30" fmla="*/ 2147483647 w 631"/>
              <a:gd name="T31" fmla="*/ 2147483647 h 592"/>
              <a:gd name="T32" fmla="*/ 2147483647 w 631"/>
              <a:gd name="T33" fmla="*/ 2147483647 h 592"/>
              <a:gd name="T34" fmla="*/ 2147483647 w 631"/>
              <a:gd name="T35" fmla="*/ 2147483647 h 592"/>
              <a:gd name="T36" fmla="*/ 2147483647 w 631"/>
              <a:gd name="T37" fmla="*/ 2147483647 h 592"/>
              <a:gd name="T38" fmla="*/ 2147483647 w 631"/>
              <a:gd name="T39" fmla="*/ 2147483647 h 592"/>
              <a:gd name="T40" fmla="*/ 2147483647 w 631"/>
              <a:gd name="T41" fmla="*/ 2147483647 h 592"/>
              <a:gd name="T42" fmla="*/ 2147483647 w 631"/>
              <a:gd name="T43" fmla="*/ 2147483647 h 592"/>
              <a:gd name="T44" fmla="*/ 2147483647 w 631"/>
              <a:gd name="T45" fmla="*/ 2147483647 h 592"/>
              <a:gd name="T46" fmla="*/ 2147483647 w 631"/>
              <a:gd name="T47" fmla="*/ 2147483647 h 592"/>
              <a:gd name="T48" fmla="*/ 2147483647 w 631"/>
              <a:gd name="T49" fmla="*/ 2147483647 h 592"/>
              <a:gd name="T50" fmla="*/ 2147483647 w 631"/>
              <a:gd name="T51" fmla="*/ 2147483647 h 592"/>
              <a:gd name="T52" fmla="*/ 2147483647 w 631"/>
              <a:gd name="T53" fmla="*/ 2147483647 h 592"/>
              <a:gd name="T54" fmla="*/ 2147483647 w 631"/>
              <a:gd name="T55" fmla="*/ 2147483647 h 592"/>
              <a:gd name="T56" fmla="*/ 2147483647 w 631"/>
              <a:gd name="T57" fmla="*/ 2147483647 h 592"/>
              <a:gd name="T58" fmla="*/ 2147483647 w 631"/>
              <a:gd name="T59" fmla="*/ 2147483647 h 592"/>
              <a:gd name="T60" fmla="*/ 2147483647 w 631"/>
              <a:gd name="T61" fmla="*/ 2147483647 h 592"/>
              <a:gd name="T62" fmla="*/ 2147483647 w 631"/>
              <a:gd name="T63" fmla="*/ 2147483647 h 592"/>
              <a:gd name="T64" fmla="*/ 2147483647 w 631"/>
              <a:gd name="T65" fmla="*/ 2147483647 h 592"/>
              <a:gd name="T66" fmla="*/ 2147483647 w 631"/>
              <a:gd name="T67" fmla="*/ 2147483647 h 592"/>
              <a:gd name="T68" fmla="*/ 2147483647 w 631"/>
              <a:gd name="T69" fmla="*/ 2147483647 h 592"/>
              <a:gd name="T70" fmla="*/ 2147483647 w 631"/>
              <a:gd name="T71" fmla="*/ 2147483647 h 592"/>
              <a:gd name="T72" fmla="*/ 2147483647 w 631"/>
              <a:gd name="T73" fmla="*/ 2147483647 h 592"/>
              <a:gd name="T74" fmla="*/ 2147483647 w 631"/>
              <a:gd name="T75" fmla="*/ 2147483647 h 592"/>
              <a:gd name="T76" fmla="*/ 2147483647 w 631"/>
              <a:gd name="T77" fmla="*/ 2147483647 h 592"/>
              <a:gd name="T78" fmla="*/ 2147483647 w 631"/>
              <a:gd name="T79" fmla="*/ 2147483647 h 592"/>
              <a:gd name="T80" fmla="*/ 2147483647 w 631"/>
              <a:gd name="T81" fmla="*/ 2147483647 h 592"/>
              <a:gd name="T82" fmla="*/ 2147483647 w 631"/>
              <a:gd name="T83" fmla="*/ 2147483647 h 592"/>
              <a:gd name="T84" fmla="*/ 2147483647 w 631"/>
              <a:gd name="T85" fmla="*/ 2147483647 h 592"/>
              <a:gd name="T86" fmla="*/ 2147483647 w 631"/>
              <a:gd name="T87" fmla="*/ 2147483647 h 592"/>
              <a:gd name="T88" fmla="*/ 2147483647 w 631"/>
              <a:gd name="T89" fmla="*/ 2147483647 h 592"/>
              <a:gd name="T90" fmla="*/ 2147483647 w 631"/>
              <a:gd name="T91" fmla="*/ 2147483647 h 592"/>
              <a:gd name="T92" fmla="*/ 0 w 631"/>
              <a:gd name="T93" fmla="*/ 2147483647 h 592"/>
              <a:gd name="T94" fmla="*/ 2147483647 w 631"/>
              <a:gd name="T95" fmla="*/ 2147483647 h 592"/>
              <a:gd name="T96" fmla="*/ 2147483647 w 631"/>
              <a:gd name="T97" fmla="*/ 2147483647 h 592"/>
              <a:gd name="T98" fmla="*/ 2147483647 w 631"/>
              <a:gd name="T99" fmla="*/ 2147483647 h 592"/>
              <a:gd name="T100" fmla="*/ 2147483647 w 631"/>
              <a:gd name="T101" fmla="*/ 2147483647 h 592"/>
              <a:gd name="T102" fmla="*/ 2147483647 w 631"/>
              <a:gd name="T103" fmla="*/ 2147483647 h 592"/>
              <a:gd name="T104" fmla="*/ 2147483647 w 631"/>
              <a:gd name="T105" fmla="*/ 2147483647 h 592"/>
              <a:gd name="T106" fmla="*/ 2147483647 w 631"/>
              <a:gd name="T107" fmla="*/ 2147483647 h 592"/>
              <a:gd name="T108" fmla="*/ 2147483647 w 631"/>
              <a:gd name="T109" fmla="*/ 2147483647 h 592"/>
              <a:gd name="T110" fmla="*/ 2147483647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31"/>
              <a:gd name="T169" fmla="*/ 0 h 592"/>
              <a:gd name="T170" fmla="*/ 631 w 631"/>
              <a:gd name="T171" fmla="*/ 592 h 5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FF9966"/>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57" name="Freeform 458"/>
          <p:cNvSpPr>
            <a:spLocks/>
          </p:cNvSpPr>
          <p:nvPr>
            <p:custDataLst>
              <p:tags r:id="rId296"/>
            </p:custDataLst>
          </p:nvPr>
        </p:nvSpPr>
        <p:spPr bwMode="auto">
          <a:xfrm>
            <a:off x="5723186" y="2297164"/>
            <a:ext cx="16744" cy="56927"/>
          </a:xfrm>
          <a:custGeom>
            <a:avLst/>
            <a:gdLst>
              <a:gd name="T0" fmla="*/ 2147483647 w 40"/>
              <a:gd name="T1" fmla="*/ 2147483647 h 93"/>
              <a:gd name="T2" fmla="*/ 2147483647 w 40"/>
              <a:gd name="T3" fmla="*/ 2147483647 h 93"/>
              <a:gd name="T4" fmla="*/ 2147483647 w 40"/>
              <a:gd name="T5" fmla="*/ 2147483647 h 93"/>
              <a:gd name="T6" fmla="*/ 2147483647 w 40"/>
              <a:gd name="T7" fmla="*/ 2147483647 h 93"/>
              <a:gd name="T8" fmla="*/ 2147483647 w 40"/>
              <a:gd name="T9" fmla="*/ 2147483647 h 93"/>
              <a:gd name="T10" fmla="*/ 2147483647 w 40"/>
              <a:gd name="T11" fmla="*/ 2147483647 h 93"/>
              <a:gd name="T12" fmla="*/ 2147483647 w 40"/>
              <a:gd name="T13" fmla="*/ 0 h 93"/>
              <a:gd name="T14" fmla="*/ 2147483647 w 40"/>
              <a:gd name="T15" fmla="*/ 2147483647 h 93"/>
              <a:gd name="T16" fmla="*/ 2147483647 w 40"/>
              <a:gd name="T17" fmla="*/ 2147483647 h 93"/>
              <a:gd name="T18" fmla="*/ 2147483647 w 40"/>
              <a:gd name="T19" fmla="*/ 2147483647 h 93"/>
              <a:gd name="T20" fmla="*/ 2147483647 w 40"/>
              <a:gd name="T21" fmla="*/ 2147483647 h 93"/>
              <a:gd name="T22" fmla="*/ 2147483647 w 40"/>
              <a:gd name="T23" fmla="*/ 2147483647 h 93"/>
              <a:gd name="T24" fmla="*/ 2147483647 w 40"/>
              <a:gd name="T25" fmla="*/ 2147483647 h 93"/>
              <a:gd name="T26" fmla="*/ 2147483647 w 40"/>
              <a:gd name="T27" fmla="*/ 2147483647 h 93"/>
              <a:gd name="T28" fmla="*/ 2147483647 w 40"/>
              <a:gd name="T29" fmla="*/ 2147483647 h 93"/>
              <a:gd name="T30" fmla="*/ 2147483647 w 40"/>
              <a:gd name="T31" fmla="*/ 2147483647 h 93"/>
              <a:gd name="T32" fmla="*/ 2147483647 w 40"/>
              <a:gd name="T33" fmla="*/ 2147483647 h 93"/>
              <a:gd name="T34" fmla="*/ 2147483647 w 40"/>
              <a:gd name="T35" fmla="*/ 2147483647 h 93"/>
              <a:gd name="T36" fmla="*/ 2147483647 w 40"/>
              <a:gd name="T37" fmla="*/ 2147483647 h 93"/>
              <a:gd name="T38" fmla="*/ 2147483647 w 40"/>
              <a:gd name="T39" fmla="*/ 2147483647 h 93"/>
              <a:gd name="T40" fmla="*/ 2147483647 w 40"/>
              <a:gd name="T41" fmla="*/ 2147483647 h 93"/>
              <a:gd name="T42" fmla="*/ 2147483647 w 40"/>
              <a:gd name="T43" fmla="*/ 2147483647 h 93"/>
              <a:gd name="T44" fmla="*/ 0 w 40"/>
              <a:gd name="T45" fmla="*/ 2147483647 h 93"/>
              <a:gd name="T46" fmla="*/ 2147483647 w 40"/>
              <a:gd name="T47" fmla="*/ 2147483647 h 93"/>
              <a:gd name="T48" fmla="*/ 2147483647 w 40"/>
              <a:gd name="T49" fmla="*/ 2147483647 h 93"/>
              <a:gd name="T50" fmla="*/ 2147483647 w 40"/>
              <a:gd name="T51" fmla="*/ 2147483647 h 93"/>
              <a:gd name="T52" fmla="*/ 2147483647 w 40"/>
              <a:gd name="T53" fmla="*/ 2147483647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93"/>
              <a:gd name="T83" fmla="*/ 40 w 40"/>
              <a:gd name="T84" fmla="*/ 93 h 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2346" name="Freeform 459"/>
          <p:cNvSpPr>
            <a:spLocks/>
          </p:cNvSpPr>
          <p:nvPr>
            <p:custDataLst>
              <p:tags r:id="rId297"/>
            </p:custDataLst>
          </p:nvPr>
        </p:nvSpPr>
        <p:spPr bwMode="auto">
          <a:xfrm>
            <a:off x="5362650" y="2048249"/>
            <a:ext cx="294680" cy="272355"/>
          </a:xfrm>
          <a:custGeom>
            <a:avLst/>
            <a:gdLst>
              <a:gd name="T0" fmla="*/ 29464802 w 664"/>
              <a:gd name="T1" fmla="*/ 123647346 h 518"/>
              <a:gd name="T2" fmla="*/ 29860132 w 664"/>
              <a:gd name="T3" fmla="*/ 119757176 h 518"/>
              <a:gd name="T4" fmla="*/ 28871577 w 664"/>
              <a:gd name="T5" fmla="*/ 111143454 h 518"/>
              <a:gd name="T6" fmla="*/ 29860132 w 664"/>
              <a:gd name="T7" fmla="*/ 98084502 h 518"/>
              <a:gd name="T8" fmla="*/ 28871577 w 664"/>
              <a:gd name="T9" fmla="*/ 82802143 h 518"/>
              <a:gd name="T10" fmla="*/ 26498705 w 664"/>
              <a:gd name="T11" fmla="*/ 69742663 h 518"/>
              <a:gd name="T12" fmla="*/ 21554629 w 664"/>
              <a:gd name="T13" fmla="*/ 66964180 h 518"/>
              <a:gd name="T14" fmla="*/ 3955084 w 664"/>
              <a:gd name="T15" fmla="*/ 53349112 h 518"/>
              <a:gd name="T16" fmla="*/ 4746190 w 664"/>
              <a:gd name="T17" fmla="*/ 47513857 h 518"/>
              <a:gd name="T18" fmla="*/ 7119062 w 664"/>
              <a:gd name="T19" fmla="*/ 44179802 h 518"/>
              <a:gd name="T20" fmla="*/ 9491935 w 664"/>
              <a:gd name="T21" fmla="*/ 41123014 h 518"/>
              <a:gd name="T22" fmla="*/ 19774976 w 664"/>
              <a:gd name="T23" fmla="*/ 43068099 h 518"/>
              <a:gd name="T24" fmla="*/ 24718607 w 664"/>
              <a:gd name="T25" fmla="*/ 42234717 h 518"/>
              <a:gd name="T26" fmla="*/ 29069464 w 664"/>
              <a:gd name="T27" fmla="*/ 43623687 h 518"/>
              <a:gd name="T28" fmla="*/ 32628779 w 664"/>
              <a:gd name="T29" fmla="*/ 26118968 h 518"/>
              <a:gd name="T30" fmla="*/ 36583861 w 664"/>
              <a:gd name="T31" fmla="*/ 30286405 h 518"/>
              <a:gd name="T32" fmla="*/ 40934274 w 664"/>
              <a:gd name="T33" fmla="*/ 30564726 h 518"/>
              <a:gd name="T34" fmla="*/ 46669011 w 664"/>
              <a:gd name="T35" fmla="*/ 27507938 h 518"/>
              <a:gd name="T36" fmla="*/ 52205860 w 664"/>
              <a:gd name="T37" fmla="*/ 22228798 h 518"/>
              <a:gd name="T38" fmla="*/ 57149936 w 664"/>
              <a:gd name="T39" fmla="*/ 15837951 h 518"/>
              <a:gd name="T40" fmla="*/ 60907145 w 664"/>
              <a:gd name="T41" fmla="*/ 8891520 h 518"/>
              <a:gd name="T42" fmla="*/ 62884686 w 664"/>
              <a:gd name="T43" fmla="*/ 3334056 h 518"/>
              <a:gd name="T44" fmla="*/ 73167723 w 664"/>
              <a:gd name="T45" fmla="*/ 1111176 h 518"/>
              <a:gd name="T46" fmla="*/ 79891008 w 664"/>
              <a:gd name="T47" fmla="*/ 8891520 h 518"/>
              <a:gd name="T48" fmla="*/ 90371932 w 664"/>
              <a:gd name="T49" fmla="*/ 16949654 h 518"/>
              <a:gd name="T50" fmla="*/ 101050300 w 664"/>
              <a:gd name="T51" fmla="*/ 25007265 h 518"/>
              <a:gd name="T52" fmla="*/ 109158352 w 664"/>
              <a:gd name="T53" fmla="*/ 29730817 h 518"/>
              <a:gd name="T54" fmla="*/ 114299871 w 664"/>
              <a:gd name="T55" fmla="*/ 32231490 h 518"/>
              <a:gd name="T56" fmla="*/ 123198612 w 664"/>
              <a:gd name="T57" fmla="*/ 33620987 h 518"/>
              <a:gd name="T58" fmla="*/ 130119785 w 664"/>
              <a:gd name="T59" fmla="*/ 37788959 h 518"/>
              <a:gd name="T60" fmla="*/ 127549025 w 664"/>
              <a:gd name="T61" fmla="*/ 46124887 h 518"/>
              <a:gd name="T62" fmla="*/ 122605395 w 664"/>
              <a:gd name="T63" fmla="*/ 65574683 h 518"/>
              <a:gd name="T64" fmla="*/ 118254537 w 664"/>
              <a:gd name="T65" fmla="*/ 75577918 h 518"/>
              <a:gd name="T66" fmla="*/ 115683750 w 664"/>
              <a:gd name="T67" fmla="*/ 79467561 h 518"/>
              <a:gd name="T68" fmla="*/ 118452424 w 664"/>
              <a:gd name="T69" fmla="*/ 82802143 h 518"/>
              <a:gd name="T70" fmla="*/ 122209619 w 664"/>
              <a:gd name="T71" fmla="*/ 85302816 h 518"/>
              <a:gd name="T72" fmla="*/ 123198612 w 664"/>
              <a:gd name="T73" fmla="*/ 92804835 h 518"/>
              <a:gd name="T74" fmla="*/ 122605395 w 664"/>
              <a:gd name="T75" fmla="*/ 96417211 h 518"/>
              <a:gd name="T76" fmla="*/ 122209619 w 664"/>
              <a:gd name="T77" fmla="*/ 103363642 h 518"/>
              <a:gd name="T78" fmla="*/ 123000725 w 664"/>
              <a:gd name="T79" fmla="*/ 110865660 h 518"/>
              <a:gd name="T80" fmla="*/ 124978266 w 664"/>
              <a:gd name="T81" fmla="*/ 117534297 h 518"/>
              <a:gd name="T82" fmla="*/ 120232078 w 664"/>
              <a:gd name="T83" fmla="*/ 126981401 h 518"/>
              <a:gd name="T84" fmla="*/ 112519773 w 664"/>
              <a:gd name="T85" fmla="*/ 134483947 h 518"/>
              <a:gd name="T86" fmla="*/ 107180811 w 664"/>
              <a:gd name="T87" fmla="*/ 135872917 h 518"/>
              <a:gd name="T88" fmla="*/ 100654969 w 664"/>
              <a:gd name="T89" fmla="*/ 133650038 h 518"/>
              <a:gd name="T90" fmla="*/ 94327015 w 664"/>
              <a:gd name="T91" fmla="*/ 127815310 h 518"/>
              <a:gd name="T92" fmla="*/ 91558368 w 664"/>
              <a:gd name="T93" fmla="*/ 126703607 h 518"/>
              <a:gd name="T94" fmla="*/ 87603285 w 664"/>
              <a:gd name="T95" fmla="*/ 126981401 h 518"/>
              <a:gd name="T96" fmla="*/ 83648203 w 664"/>
              <a:gd name="T97" fmla="*/ 129204280 h 518"/>
              <a:gd name="T98" fmla="*/ 80286783 w 664"/>
              <a:gd name="T99" fmla="*/ 132538862 h 518"/>
              <a:gd name="T100" fmla="*/ 76727030 w 664"/>
              <a:gd name="T101" fmla="*/ 139763120 h 518"/>
              <a:gd name="T102" fmla="*/ 76133813 w 664"/>
              <a:gd name="T103" fmla="*/ 143653290 h 518"/>
              <a:gd name="T104" fmla="*/ 65850775 w 664"/>
              <a:gd name="T105" fmla="*/ 143097702 h 518"/>
              <a:gd name="T106" fmla="*/ 62686798 w 664"/>
              <a:gd name="T107" fmla="*/ 140874823 h 518"/>
              <a:gd name="T108" fmla="*/ 60709257 w 664"/>
              <a:gd name="T109" fmla="*/ 138929738 h 518"/>
              <a:gd name="T110" fmla="*/ 58534273 w 664"/>
              <a:gd name="T111" fmla="*/ 141152617 h 518"/>
              <a:gd name="T112" fmla="*/ 56754160 w 664"/>
              <a:gd name="T113" fmla="*/ 143375496 h 518"/>
              <a:gd name="T114" fmla="*/ 52996965 w 664"/>
              <a:gd name="T115" fmla="*/ 143375496 h 518"/>
              <a:gd name="T116" fmla="*/ 44889357 w 664"/>
              <a:gd name="T117" fmla="*/ 140597029 h 518"/>
              <a:gd name="T118" fmla="*/ 36583861 w 664"/>
              <a:gd name="T119" fmla="*/ 135317329 h 518"/>
              <a:gd name="T120" fmla="*/ 31640230 w 664"/>
              <a:gd name="T121" fmla="*/ 130315983 h 518"/>
              <a:gd name="T122" fmla="*/ 28871577 w 664"/>
              <a:gd name="T123" fmla="*/ 125036843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64"/>
              <a:gd name="T187" fmla="*/ 0 h 518"/>
              <a:gd name="T188" fmla="*/ 664 w 664"/>
              <a:gd name="T189" fmla="*/ 518 h 5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rgbClr val="660066"/>
          </a:solidFill>
          <a:ln w="9525" cap="flat" cmpd="sng">
            <a:solidFill>
              <a:srgbClr val="FFFFFF"/>
            </a:solidFill>
            <a:prstDash val="solid"/>
            <a:round/>
            <a:headEnd type="none" w="med" len="med"/>
            <a:tailEnd type="none" w="med" len="med"/>
          </a:ln>
        </p:spPr>
        <p:txBody>
          <a:bodyPr lIns="91409" tIns="45705" rIns="91409" bIns="45705"/>
          <a:lstStyle/>
          <a:p>
            <a:pPr algn="ctr" defTabSz="410660" hangingPunct="0">
              <a:defRPr/>
            </a:pPr>
            <a:endParaRPr lang="en-US" sz="1266" dirty="0">
              <a:ea typeface="MS PGothic" charset="0"/>
              <a:cs typeface="MS PGothic" charset="0"/>
            </a:endParaRPr>
          </a:p>
        </p:txBody>
      </p:sp>
      <p:sp>
        <p:nvSpPr>
          <p:cNvPr id="15659" name="Freeform 460"/>
          <p:cNvSpPr>
            <a:spLocks/>
          </p:cNvSpPr>
          <p:nvPr>
            <p:custDataLst>
              <p:tags r:id="rId298"/>
            </p:custDataLst>
          </p:nvPr>
        </p:nvSpPr>
        <p:spPr bwMode="auto">
          <a:xfrm>
            <a:off x="6443142" y="2282652"/>
            <a:ext cx="151805" cy="82600"/>
          </a:xfrm>
          <a:custGeom>
            <a:avLst/>
            <a:gdLst>
              <a:gd name="T0" fmla="*/ 2147483647 w 352"/>
              <a:gd name="T1" fmla="*/ 2147483647 h 153"/>
              <a:gd name="T2" fmla="*/ 2147483647 w 352"/>
              <a:gd name="T3" fmla="*/ 2147483647 h 153"/>
              <a:gd name="T4" fmla="*/ 2147483647 w 352"/>
              <a:gd name="T5" fmla="*/ 2147483647 h 153"/>
              <a:gd name="T6" fmla="*/ 2147483647 w 352"/>
              <a:gd name="T7" fmla="*/ 2147483647 h 153"/>
              <a:gd name="T8" fmla="*/ 2147483647 w 352"/>
              <a:gd name="T9" fmla="*/ 2147483647 h 153"/>
              <a:gd name="T10" fmla="*/ 2147483647 w 352"/>
              <a:gd name="T11" fmla="*/ 2147483647 h 153"/>
              <a:gd name="T12" fmla="*/ 2147483647 w 352"/>
              <a:gd name="T13" fmla="*/ 2147483647 h 153"/>
              <a:gd name="T14" fmla="*/ 2147483647 w 352"/>
              <a:gd name="T15" fmla="*/ 2147483647 h 153"/>
              <a:gd name="T16" fmla="*/ 2147483647 w 352"/>
              <a:gd name="T17" fmla="*/ 2147483647 h 153"/>
              <a:gd name="T18" fmla="*/ 2147483647 w 352"/>
              <a:gd name="T19" fmla="*/ 2147483647 h 153"/>
              <a:gd name="T20" fmla="*/ 2147483647 w 352"/>
              <a:gd name="T21" fmla="*/ 2147483647 h 153"/>
              <a:gd name="T22" fmla="*/ 2147483647 w 352"/>
              <a:gd name="T23" fmla="*/ 2147483647 h 153"/>
              <a:gd name="T24" fmla="*/ 2147483647 w 352"/>
              <a:gd name="T25" fmla="*/ 2147483647 h 153"/>
              <a:gd name="T26" fmla="*/ 2147483647 w 352"/>
              <a:gd name="T27" fmla="*/ 2147483647 h 153"/>
              <a:gd name="T28" fmla="*/ 2147483647 w 352"/>
              <a:gd name="T29" fmla="*/ 2147483647 h 153"/>
              <a:gd name="T30" fmla="*/ 2147483647 w 352"/>
              <a:gd name="T31" fmla="*/ 2147483647 h 153"/>
              <a:gd name="T32" fmla="*/ 2147483647 w 352"/>
              <a:gd name="T33" fmla="*/ 2147483647 h 153"/>
              <a:gd name="T34" fmla="*/ 2147483647 w 352"/>
              <a:gd name="T35" fmla="*/ 2147483647 h 153"/>
              <a:gd name="T36" fmla="*/ 2147483647 w 352"/>
              <a:gd name="T37" fmla="*/ 2147483647 h 153"/>
              <a:gd name="T38" fmla="*/ 2147483647 w 352"/>
              <a:gd name="T39" fmla="*/ 2147483647 h 153"/>
              <a:gd name="T40" fmla="*/ 2147483647 w 352"/>
              <a:gd name="T41" fmla="*/ 2147483647 h 153"/>
              <a:gd name="T42" fmla="*/ 2147483647 w 352"/>
              <a:gd name="T43" fmla="*/ 2147483647 h 153"/>
              <a:gd name="T44" fmla="*/ 2147483647 w 352"/>
              <a:gd name="T45" fmla="*/ 2147483647 h 153"/>
              <a:gd name="T46" fmla="*/ 2147483647 w 352"/>
              <a:gd name="T47" fmla="*/ 2147483647 h 153"/>
              <a:gd name="T48" fmla="*/ 2147483647 w 352"/>
              <a:gd name="T49" fmla="*/ 2147483647 h 153"/>
              <a:gd name="T50" fmla="*/ 2147483647 w 352"/>
              <a:gd name="T51" fmla="*/ 2147483647 h 153"/>
              <a:gd name="T52" fmla="*/ 2147483647 w 352"/>
              <a:gd name="T53" fmla="*/ 2147483647 h 153"/>
              <a:gd name="T54" fmla="*/ 0 w 352"/>
              <a:gd name="T55" fmla="*/ 0 h 153"/>
              <a:gd name="T56" fmla="*/ 2147483647 w 352"/>
              <a:gd name="T57" fmla="*/ 0 h 153"/>
              <a:gd name="T58" fmla="*/ 2147483647 w 352"/>
              <a:gd name="T59" fmla="*/ 2147483647 h 153"/>
              <a:gd name="T60" fmla="*/ 2147483647 w 352"/>
              <a:gd name="T61" fmla="*/ 2147483647 h 153"/>
              <a:gd name="T62" fmla="*/ 2147483647 w 352"/>
              <a:gd name="T63" fmla="*/ 2147483647 h 153"/>
              <a:gd name="T64" fmla="*/ 2147483647 w 352"/>
              <a:gd name="T65" fmla="*/ 2147483647 h 153"/>
              <a:gd name="T66" fmla="*/ 2147483647 w 352"/>
              <a:gd name="T67" fmla="*/ 2147483647 h 153"/>
              <a:gd name="T68" fmla="*/ 2147483647 w 352"/>
              <a:gd name="T69" fmla="*/ 2147483647 h 153"/>
              <a:gd name="T70" fmla="*/ 2147483647 w 352"/>
              <a:gd name="T71" fmla="*/ 2147483647 h 153"/>
              <a:gd name="T72" fmla="*/ 2147483647 w 352"/>
              <a:gd name="T73" fmla="*/ 2147483647 h 153"/>
              <a:gd name="T74" fmla="*/ 2147483647 w 352"/>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2"/>
              <a:gd name="T115" fmla="*/ 0 h 153"/>
              <a:gd name="T116" fmla="*/ 352 w 352"/>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60" name="Freeform 461"/>
          <p:cNvSpPr>
            <a:spLocks/>
          </p:cNvSpPr>
          <p:nvPr>
            <p:custDataLst>
              <p:tags r:id="rId299"/>
            </p:custDataLst>
          </p:nvPr>
        </p:nvSpPr>
        <p:spPr bwMode="auto">
          <a:xfrm>
            <a:off x="5993309" y="2342927"/>
            <a:ext cx="147340" cy="173012"/>
          </a:xfrm>
          <a:custGeom>
            <a:avLst/>
            <a:gdLst>
              <a:gd name="T0" fmla="*/ 2147483647 w 331"/>
              <a:gd name="T1" fmla="*/ 2147483647 h 327"/>
              <a:gd name="T2" fmla="*/ 2147483647 w 331"/>
              <a:gd name="T3" fmla="*/ 2147483647 h 327"/>
              <a:gd name="T4" fmla="*/ 2147483647 w 331"/>
              <a:gd name="T5" fmla="*/ 2147483647 h 327"/>
              <a:gd name="T6" fmla="*/ 2147483647 w 331"/>
              <a:gd name="T7" fmla="*/ 2147483647 h 327"/>
              <a:gd name="T8" fmla="*/ 2147483647 w 331"/>
              <a:gd name="T9" fmla="*/ 2147483647 h 327"/>
              <a:gd name="T10" fmla="*/ 2147483647 w 331"/>
              <a:gd name="T11" fmla="*/ 2147483647 h 327"/>
              <a:gd name="T12" fmla="*/ 2147483647 w 331"/>
              <a:gd name="T13" fmla="*/ 2147483647 h 327"/>
              <a:gd name="T14" fmla="*/ 2147483647 w 331"/>
              <a:gd name="T15" fmla="*/ 2147483647 h 327"/>
              <a:gd name="T16" fmla="*/ 2147483647 w 331"/>
              <a:gd name="T17" fmla="*/ 2147483647 h 327"/>
              <a:gd name="T18" fmla="*/ 2147483647 w 331"/>
              <a:gd name="T19" fmla="*/ 2147483647 h 327"/>
              <a:gd name="T20" fmla="*/ 2147483647 w 331"/>
              <a:gd name="T21" fmla="*/ 2147483647 h 327"/>
              <a:gd name="T22" fmla="*/ 2147483647 w 331"/>
              <a:gd name="T23" fmla="*/ 2147483647 h 327"/>
              <a:gd name="T24" fmla="*/ 2147483647 w 331"/>
              <a:gd name="T25" fmla="*/ 2147483647 h 327"/>
              <a:gd name="T26" fmla="*/ 2147483647 w 331"/>
              <a:gd name="T27" fmla="*/ 2147483647 h 327"/>
              <a:gd name="T28" fmla="*/ 2147483647 w 331"/>
              <a:gd name="T29" fmla="*/ 2147483647 h 327"/>
              <a:gd name="T30" fmla="*/ 2147483647 w 331"/>
              <a:gd name="T31" fmla="*/ 2147483647 h 327"/>
              <a:gd name="T32" fmla="*/ 2147483647 w 331"/>
              <a:gd name="T33" fmla="*/ 2147483647 h 327"/>
              <a:gd name="T34" fmla="*/ 2147483647 w 331"/>
              <a:gd name="T35" fmla="*/ 2147483647 h 327"/>
              <a:gd name="T36" fmla="*/ 2147483647 w 331"/>
              <a:gd name="T37" fmla="*/ 2147483647 h 327"/>
              <a:gd name="T38" fmla="*/ 2147483647 w 331"/>
              <a:gd name="T39" fmla="*/ 2147483647 h 327"/>
              <a:gd name="T40" fmla="*/ 2147483647 w 331"/>
              <a:gd name="T41" fmla="*/ 2147483647 h 327"/>
              <a:gd name="T42" fmla="*/ 2147483647 w 331"/>
              <a:gd name="T43" fmla="*/ 2147483647 h 327"/>
              <a:gd name="T44" fmla="*/ 2147483647 w 331"/>
              <a:gd name="T45" fmla="*/ 2147483647 h 327"/>
              <a:gd name="T46" fmla="*/ 2147483647 w 331"/>
              <a:gd name="T47" fmla="*/ 2147483647 h 327"/>
              <a:gd name="T48" fmla="*/ 2147483647 w 331"/>
              <a:gd name="T49" fmla="*/ 2147483647 h 327"/>
              <a:gd name="T50" fmla="*/ 2147483647 w 331"/>
              <a:gd name="T51" fmla="*/ 2147483647 h 327"/>
              <a:gd name="T52" fmla="*/ 2147483647 w 331"/>
              <a:gd name="T53" fmla="*/ 2147483647 h 327"/>
              <a:gd name="T54" fmla="*/ 2147483647 w 331"/>
              <a:gd name="T55" fmla="*/ 2147483647 h 327"/>
              <a:gd name="T56" fmla="*/ 2147483647 w 331"/>
              <a:gd name="T57" fmla="*/ 2147483647 h 327"/>
              <a:gd name="T58" fmla="*/ 2147483647 w 331"/>
              <a:gd name="T59" fmla="*/ 2147483647 h 327"/>
              <a:gd name="T60" fmla="*/ 2147483647 w 331"/>
              <a:gd name="T61" fmla="*/ 2147483647 h 327"/>
              <a:gd name="T62" fmla="*/ 2147483647 w 331"/>
              <a:gd name="T63" fmla="*/ 2147483647 h 327"/>
              <a:gd name="T64" fmla="*/ 2147483647 w 331"/>
              <a:gd name="T65" fmla="*/ 2147483647 h 327"/>
              <a:gd name="T66" fmla="*/ 2147483647 w 331"/>
              <a:gd name="T67" fmla="*/ 2147483647 h 327"/>
              <a:gd name="T68" fmla="*/ 2147483647 w 331"/>
              <a:gd name="T69" fmla="*/ 2147483647 h 327"/>
              <a:gd name="T70" fmla="*/ 0 w 331"/>
              <a:gd name="T71" fmla="*/ 2147483647 h 327"/>
              <a:gd name="T72" fmla="*/ 2147483647 w 331"/>
              <a:gd name="T73" fmla="*/ 2147483647 h 327"/>
              <a:gd name="T74" fmla="*/ 2147483647 w 331"/>
              <a:gd name="T75" fmla="*/ 2147483647 h 327"/>
              <a:gd name="T76" fmla="*/ 2147483647 w 331"/>
              <a:gd name="T77" fmla="*/ 2147483647 h 327"/>
              <a:gd name="T78" fmla="*/ 2147483647 w 331"/>
              <a:gd name="T79" fmla="*/ 2147483647 h 327"/>
              <a:gd name="T80" fmla="*/ 2147483647 w 331"/>
              <a:gd name="T81" fmla="*/ 2147483647 h 327"/>
              <a:gd name="T82" fmla="*/ 2147483647 w 331"/>
              <a:gd name="T83" fmla="*/ 2147483647 h 327"/>
              <a:gd name="T84" fmla="*/ 2147483647 w 331"/>
              <a:gd name="T85" fmla="*/ 2147483647 h 327"/>
              <a:gd name="T86" fmla="*/ 2147483647 w 331"/>
              <a:gd name="T87" fmla="*/ 2147483647 h 327"/>
              <a:gd name="T88" fmla="*/ 2147483647 w 331"/>
              <a:gd name="T89" fmla="*/ 2147483647 h 327"/>
              <a:gd name="T90" fmla="*/ 2147483647 w 331"/>
              <a:gd name="T91" fmla="*/ 2147483647 h 327"/>
              <a:gd name="T92" fmla="*/ 2147483647 w 331"/>
              <a:gd name="T93" fmla="*/ 2147483647 h 327"/>
              <a:gd name="T94" fmla="*/ 2147483647 w 331"/>
              <a:gd name="T95" fmla="*/ 2147483647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1"/>
              <a:gd name="T145" fmla="*/ 0 h 327"/>
              <a:gd name="T146" fmla="*/ 331 w 331"/>
              <a:gd name="T147" fmla="*/ 327 h 3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61" name="Freeform 462"/>
          <p:cNvSpPr>
            <a:spLocks/>
          </p:cNvSpPr>
          <p:nvPr>
            <p:custDataLst>
              <p:tags r:id="rId300"/>
            </p:custDataLst>
          </p:nvPr>
        </p:nvSpPr>
        <p:spPr bwMode="auto">
          <a:xfrm>
            <a:off x="6077025" y="2534916"/>
            <a:ext cx="70321" cy="56926"/>
          </a:xfrm>
          <a:custGeom>
            <a:avLst/>
            <a:gdLst>
              <a:gd name="T0" fmla="*/ 0 w 153"/>
              <a:gd name="T1" fmla="*/ 0 h 49"/>
              <a:gd name="T2" fmla="*/ 2147483647 w 153"/>
              <a:gd name="T3" fmla="*/ 2147483647 h 49"/>
              <a:gd name="T4" fmla="*/ 2147483647 w 153"/>
              <a:gd name="T5" fmla="*/ 2147483647 h 49"/>
              <a:gd name="T6" fmla="*/ 2147483647 w 153"/>
              <a:gd name="T7" fmla="*/ 2147483647 h 49"/>
              <a:gd name="T8" fmla="*/ 2147483647 w 153"/>
              <a:gd name="T9" fmla="*/ 2147483647 h 49"/>
              <a:gd name="T10" fmla="*/ 2147483647 w 153"/>
              <a:gd name="T11" fmla="*/ 2147483647 h 49"/>
              <a:gd name="T12" fmla="*/ 2147483647 w 153"/>
              <a:gd name="T13" fmla="*/ 2147483647 h 49"/>
              <a:gd name="T14" fmla="*/ 2147483647 w 153"/>
              <a:gd name="T15" fmla="*/ 2147483647 h 49"/>
              <a:gd name="T16" fmla="*/ 2147483647 w 153"/>
              <a:gd name="T17" fmla="*/ 0 h 49"/>
              <a:gd name="T18" fmla="*/ 2147483647 w 153"/>
              <a:gd name="T19" fmla="*/ 2147483647 h 49"/>
              <a:gd name="T20" fmla="*/ 2147483647 w 153"/>
              <a:gd name="T21" fmla="*/ 2147483647 h 49"/>
              <a:gd name="T22" fmla="*/ 2147483647 w 153"/>
              <a:gd name="T23" fmla="*/ 2147483647 h 49"/>
              <a:gd name="T24" fmla="*/ 2147483647 w 153"/>
              <a:gd name="T25" fmla="*/ 2147483647 h 49"/>
              <a:gd name="T26" fmla="*/ 2147483647 w 153"/>
              <a:gd name="T27" fmla="*/ 2147483647 h 49"/>
              <a:gd name="T28" fmla="*/ 2147483647 w 153"/>
              <a:gd name="T29" fmla="*/ 2147483647 h 49"/>
              <a:gd name="T30" fmla="*/ 2147483647 w 153"/>
              <a:gd name="T31" fmla="*/ 2147483647 h 49"/>
              <a:gd name="T32" fmla="*/ 2147483647 w 153"/>
              <a:gd name="T33" fmla="*/ 2147483647 h 49"/>
              <a:gd name="T34" fmla="*/ 2147483647 w 153"/>
              <a:gd name="T35" fmla="*/ 2147483647 h 49"/>
              <a:gd name="T36" fmla="*/ 2147483647 w 153"/>
              <a:gd name="T37" fmla="*/ 2147483647 h 49"/>
              <a:gd name="T38" fmla="*/ 2147483647 w 153"/>
              <a:gd name="T39" fmla="*/ 2147483647 h 49"/>
              <a:gd name="T40" fmla="*/ 2147483647 w 153"/>
              <a:gd name="T41" fmla="*/ 2147483647 h 49"/>
              <a:gd name="T42" fmla="*/ 2147483647 w 153"/>
              <a:gd name="T43" fmla="*/ 2147483647 h 49"/>
              <a:gd name="T44" fmla="*/ 2147483647 w 153"/>
              <a:gd name="T45" fmla="*/ 2147483647 h 49"/>
              <a:gd name="T46" fmla="*/ 2147483647 w 153"/>
              <a:gd name="T47" fmla="*/ 2147483647 h 49"/>
              <a:gd name="T48" fmla="*/ 0 w 153"/>
              <a:gd name="T49" fmla="*/ 2147483647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3"/>
              <a:gd name="T79" fmla="*/ 0 h 49"/>
              <a:gd name="T80" fmla="*/ 153 w 153"/>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62" name="Freeform 463"/>
          <p:cNvSpPr>
            <a:spLocks/>
          </p:cNvSpPr>
          <p:nvPr>
            <p:custDataLst>
              <p:tags r:id="rId301"/>
            </p:custDataLst>
          </p:nvPr>
        </p:nvSpPr>
        <p:spPr bwMode="auto">
          <a:xfrm>
            <a:off x="5156151" y="3267150"/>
            <a:ext cx="187523" cy="158502"/>
          </a:xfrm>
          <a:custGeom>
            <a:avLst/>
            <a:gdLst>
              <a:gd name="T0" fmla="*/ 2147483647 w 426"/>
              <a:gd name="T1" fmla="*/ 2147483647 h 299"/>
              <a:gd name="T2" fmla="*/ 2147483647 w 426"/>
              <a:gd name="T3" fmla="*/ 2147483647 h 299"/>
              <a:gd name="T4" fmla="*/ 2147483647 w 426"/>
              <a:gd name="T5" fmla="*/ 2147483647 h 299"/>
              <a:gd name="T6" fmla="*/ 2147483647 w 426"/>
              <a:gd name="T7" fmla="*/ 2147483647 h 299"/>
              <a:gd name="T8" fmla="*/ 2147483647 w 426"/>
              <a:gd name="T9" fmla="*/ 2147483647 h 299"/>
              <a:gd name="T10" fmla="*/ 2147483647 w 426"/>
              <a:gd name="T11" fmla="*/ 2147483647 h 299"/>
              <a:gd name="T12" fmla="*/ 2147483647 w 426"/>
              <a:gd name="T13" fmla="*/ 2147483647 h 299"/>
              <a:gd name="T14" fmla="*/ 2147483647 w 426"/>
              <a:gd name="T15" fmla="*/ 2147483647 h 299"/>
              <a:gd name="T16" fmla="*/ 2147483647 w 426"/>
              <a:gd name="T17" fmla="*/ 2147483647 h 299"/>
              <a:gd name="T18" fmla="*/ 2147483647 w 426"/>
              <a:gd name="T19" fmla="*/ 2147483647 h 299"/>
              <a:gd name="T20" fmla="*/ 2147483647 w 426"/>
              <a:gd name="T21" fmla="*/ 2147483647 h 299"/>
              <a:gd name="T22" fmla="*/ 2147483647 w 426"/>
              <a:gd name="T23" fmla="*/ 2147483647 h 299"/>
              <a:gd name="T24" fmla="*/ 2147483647 w 426"/>
              <a:gd name="T25" fmla="*/ 2147483647 h 299"/>
              <a:gd name="T26" fmla="*/ 2147483647 w 426"/>
              <a:gd name="T27" fmla="*/ 2147483647 h 299"/>
              <a:gd name="T28" fmla="*/ 2147483647 w 426"/>
              <a:gd name="T29" fmla="*/ 2147483647 h 299"/>
              <a:gd name="T30" fmla="*/ 2147483647 w 426"/>
              <a:gd name="T31" fmla="*/ 2147483647 h 299"/>
              <a:gd name="T32" fmla="*/ 2147483647 w 426"/>
              <a:gd name="T33" fmla="*/ 2147483647 h 299"/>
              <a:gd name="T34" fmla="*/ 2147483647 w 426"/>
              <a:gd name="T35" fmla="*/ 2147483647 h 299"/>
              <a:gd name="T36" fmla="*/ 2147483647 w 426"/>
              <a:gd name="T37" fmla="*/ 2147483647 h 299"/>
              <a:gd name="T38" fmla="*/ 2147483647 w 426"/>
              <a:gd name="T39" fmla="*/ 2147483647 h 299"/>
              <a:gd name="T40" fmla="*/ 2147483647 w 426"/>
              <a:gd name="T41" fmla="*/ 2147483647 h 299"/>
              <a:gd name="T42" fmla="*/ 2147483647 w 426"/>
              <a:gd name="T43" fmla="*/ 2147483647 h 299"/>
              <a:gd name="T44" fmla="*/ 2147483647 w 426"/>
              <a:gd name="T45" fmla="*/ 2147483647 h 299"/>
              <a:gd name="T46" fmla="*/ 2147483647 w 426"/>
              <a:gd name="T47" fmla="*/ 2147483647 h 299"/>
              <a:gd name="T48" fmla="*/ 2147483647 w 426"/>
              <a:gd name="T49" fmla="*/ 2147483647 h 299"/>
              <a:gd name="T50" fmla="*/ 2147483647 w 426"/>
              <a:gd name="T51" fmla="*/ 2147483647 h 299"/>
              <a:gd name="T52" fmla="*/ 2147483647 w 426"/>
              <a:gd name="T53" fmla="*/ 2147483647 h 299"/>
              <a:gd name="T54" fmla="*/ 2147483647 w 426"/>
              <a:gd name="T55" fmla="*/ 2147483647 h 299"/>
              <a:gd name="T56" fmla="*/ 2147483647 w 426"/>
              <a:gd name="T57" fmla="*/ 2147483647 h 299"/>
              <a:gd name="T58" fmla="*/ 2147483647 w 426"/>
              <a:gd name="T59" fmla="*/ 2147483647 h 299"/>
              <a:gd name="T60" fmla="*/ 2147483647 w 426"/>
              <a:gd name="T61" fmla="*/ 2147483647 h 299"/>
              <a:gd name="T62" fmla="*/ 2147483647 w 426"/>
              <a:gd name="T63" fmla="*/ 2147483647 h 299"/>
              <a:gd name="T64" fmla="*/ 2147483647 w 426"/>
              <a:gd name="T65" fmla="*/ 2147483647 h 299"/>
              <a:gd name="T66" fmla="*/ 2147483647 w 426"/>
              <a:gd name="T67" fmla="*/ 2147483647 h 299"/>
              <a:gd name="T68" fmla="*/ 2147483647 w 426"/>
              <a:gd name="T69" fmla="*/ 2147483647 h 299"/>
              <a:gd name="T70" fmla="*/ 2147483647 w 426"/>
              <a:gd name="T71" fmla="*/ 2147483647 h 299"/>
              <a:gd name="T72" fmla="*/ 2147483647 w 426"/>
              <a:gd name="T73" fmla="*/ 2147483647 h 299"/>
              <a:gd name="T74" fmla="*/ 2147483647 w 426"/>
              <a:gd name="T75" fmla="*/ 2147483647 h 299"/>
              <a:gd name="T76" fmla="*/ 2147483647 w 426"/>
              <a:gd name="T77" fmla="*/ 2147483647 h 299"/>
              <a:gd name="T78" fmla="*/ 2147483647 w 426"/>
              <a:gd name="T79" fmla="*/ 2147483647 h 299"/>
              <a:gd name="T80" fmla="*/ 2147483647 w 426"/>
              <a:gd name="T81" fmla="*/ 2147483647 h 299"/>
              <a:gd name="T82" fmla="*/ 2147483647 w 426"/>
              <a:gd name="T83" fmla="*/ 2147483647 h 299"/>
              <a:gd name="T84" fmla="*/ 2147483647 w 426"/>
              <a:gd name="T85" fmla="*/ 2147483647 h 299"/>
              <a:gd name="T86" fmla="*/ 2147483647 w 426"/>
              <a:gd name="T87" fmla="*/ 2147483647 h 299"/>
              <a:gd name="T88" fmla="*/ 2147483647 w 426"/>
              <a:gd name="T89" fmla="*/ 2147483647 h 299"/>
              <a:gd name="T90" fmla="*/ 2147483647 w 426"/>
              <a:gd name="T91" fmla="*/ 2147483647 h 299"/>
              <a:gd name="T92" fmla="*/ 2147483647 w 426"/>
              <a:gd name="T93" fmla="*/ 2147483647 h 299"/>
              <a:gd name="T94" fmla="*/ 2147483647 w 426"/>
              <a:gd name="T95" fmla="*/ 2147483647 h 299"/>
              <a:gd name="T96" fmla="*/ 2147483647 w 426"/>
              <a:gd name="T97" fmla="*/ 2147483647 h 299"/>
              <a:gd name="T98" fmla="*/ 2147483647 w 426"/>
              <a:gd name="T99" fmla="*/ 2147483647 h 299"/>
              <a:gd name="T100" fmla="*/ 2147483647 w 426"/>
              <a:gd name="T101" fmla="*/ 2147483647 h 299"/>
              <a:gd name="T102" fmla="*/ 2147483647 w 426"/>
              <a:gd name="T103" fmla="*/ 2147483647 h 299"/>
              <a:gd name="T104" fmla="*/ 2147483647 w 426"/>
              <a:gd name="T105" fmla="*/ 2147483647 h 299"/>
              <a:gd name="T106" fmla="*/ 2147483647 w 426"/>
              <a:gd name="T107" fmla="*/ 2147483647 h 299"/>
              <a:gd name="T108" fmla="*/ 2147483647 w 426"/>
              <a:gd name="T109" fmla="*/ 2147483647 h 299"/>
              <a:gd name="T110" fmla="*/ 2147483647 w 426"/>
              <a:gd name="T111" fmla="*/ 2147483647 h 299"/>
              <a:gd name="T112" fmla="*/ 2147483647 w 426"/>
              <a:gd name="T113" fmla="*/ 2147483647 h 299"/>
              <a:gd name="T114" fmla="*/ 2147483647 w 426"/>
              <a:gd name="T115" fmla="*/ 2147483647 h 299"/>
              <a:gd name="T116" fmla="*/ 2147483647 w 426"/>
              <a:gd name="T117" fmla="*/ 2147483647 h 299"/>
              <a:gd name="T118" fmla="*/ 2147483647 w 426"/>
              <a:gd name="T119" fmla="*/ 2147483647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26"/>
              <a:gd name="T181" fmla="*/ 0 h 299"/>
              <a:gd name="T182" fmla="*/ 426 w 426"/>
              <a:gd name="T183" fmla="*/ 299 h 29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63" name="Freeform 464"/>
          <p:cNvSpPr>
            <a:spLocks/>
          </p:cNvSpPr>
          <p:nvPr>
            <p:custDataLst>
              <p:tags r:id="rId302"/>
            </p:custDataLst>
          </p:nvPr>
        </p:nvSpPr>
        <p:spPr bwMode="auto">
          <a:xfrm>
            <a:off x="7201049" y="2530452"/>
            <a:ext cx="692051" cy="875109"/>
          </a:xfrm>
          <a:custGeom>
            <a:avLst/>
            <a:gdLst>
              <a:gd name="T0" fmla="*/ 2147483647 w 1594"/>
              <a:gd name="T1" fmla="*/ 2147483647 h 1670"/>
              <a:gd name="T2" fmla="*/ 2147483647 w 1594"/>
              <a:gd name="T3" fmla="*/ 2147483647 h 1670"/>
              <a:gd name="T4" fmla="*/ 2147483647 w 1594"/>
              <a:gd name="T5" fmla="*/ 2147483647 h 1670"/>
              <a:gd name="T6" fmla="*/ 2147483647 w 1594"/>
              <a:gd name="T7" fmla="*/ 2147483647 h 1670"/>
              <a:gd name="T8" fmla="*/ 2147483647 w 1594"/>
              <a:gd name="T9" fmla="*/ 2147483647 h 1670"/>
              <a:gd name="T10" fmla="*/ 2147483647 w 1594"/>
              <a:gd name="T11" fmla="*/ 2147483647 h 1670"/>
              <a:gd name="T12" fmla="*/ 2147483647 w 1594"/>
              <a:gd name="T13" fmla="*/ 2147483647 h 1670"/>
              <a:gd name="T14" fmla="*/ 2147483647 w 1594"/>
              <a:gd name="T15" fmla="*/ 2147483647 h 1670"/>
              <a:gd name="T16" fmla="*/ 2147483647 w 1594"/>
              <a:gd name="T17" fmla="*/ 2147483647 h 1670"/>
              <a:gd name="T18" fmla="*/ 2147483647 w 1594"/>
              <a:gd name="T19" fmla="*/ 2147483647 h 1670"/>
              <a:gd name="T20" fmla="*/ 2147483647 w 1594"/>
              <a:gd name="T21" fmla="*/ 2147483647 h 1670"/>
              <a:gd name="T22" fmla="*/ 2147483647 w 1594"/>
              <a:gd name="T23" fmla="*/ 2147483647 h 1670"/>
              <a:gd name="T24" fmla="*/ 2147483647 w 1594"/>
              <a:gd name="T25" fmla="*/ 2147483647 h 1670"/>
              <a:gd name="T26" fmla="*/ 2147483647 w 1594"/>
              <a:gd name="T27" fmla="*/ 2147483647 h 1670"/>
              <a:gd name="T28" fmla="*/ 2147483647 w 1594"/>
              <a:gd name="T29" fmla="*/ 2147483647 h 1670"/>
              <a:gd name="T30" fmla="*/ 2147483647 w 1594"/>
              <a:gd name="T31" fmla="*/ 2147483647 h 1670"/>
              <a:gd name="T32" fmla="*/ 2147483647 w 1594"/>
              <a:gd name="T33" fmla="*/ 2147483647 h 1670"/>
              <a:gd name="T34" fmla="*/ 2147483647 w 1594"/>
              <a:gd name="T35" fmla="*/ 2147483647 h 1670"/>
              <a:gd name="T36" fmla="*/ 2147483647 w 1594"/>
              <a:gd name="T37" fmla="*/ 2147483647 h 1670"/>
              <a:gd name="T38" fmla="*/ 2147483647 w 1594"/>
              <a:gd name="T39" fmla="*/ 2147483647 h 1670"/>
              <a:gd name="T40" fmla="*/ 2147483647 w 1594"/>
              <a:gd name="T41" fmla="*/ 2147483647 h 1670"/>
              <a:gd name="T42" fmla="*/ 2147483647 w 1594"/>
              <a:gd name="T43" fmla="*/ 2147483647 h 1670"/>
              <a:gd name="T44" fmla="*/ 2147483647 w 1594"/>
              <a:gd name="T45" fmla="*/ 2147483647 h 1670"/>
              <a:gd name="T46" fmla="*/ 2147483647 w 1594"/>
              <a:gd name="T47" fmla="*/ 2147483647 h 1670"/>
              <a:gd name="T48" fmla="*/ 2147483647 w 1594"/>
              <a:gd name="T49" fmla="*/ 2147483647 h 1670"/>
              <a:gd name="T50" fmla="*/ 2147483647 w 1594"/>
              <a:gd name="T51" fmla="*/ 2147483647 h 1670"/>
              <a:gd name="T52" fmla="*/ 2147483647 w 1594"/>
              <a:gd name="T53" fmla="*/ 2147483647 h 1670"/>
              <a:gd name="T54" fmla="*/ 2147483647 w 1594"/>
              <a:gd name="T55" fmla="*/ 2147483647 h 1670"/>
              <a:gd name="T56" fmla="*/ 2147483647 w 1594"/>
              <a:gd name="T57" fmla="*/ 2147483647 h 1670"/>
              <a:gd name="T58" fmla="*/ 2147483647 w 1594"/>
              <a:gd name="T59" fmla="*/ 2147483647 h 1670"/>
              <a:gd name="T60" fmla="*/ 2147483647 w 1594"/>
              <a:gd name="T61" fmla="*/ 2147483647 h 1670"/>
              <a:gd name="T62" fmla="*/ 2147483647 w 1594"/>
              <a:gd name="T63" fmla="*/ 2147483647 h 1670"/>
              <a:gd name="T64" fmla="*/ 2147483647 w 1594"/>
              <a:gd name="T65" fmla="*/ 2147483647 h 1670"/>
              <a:gd name="T66" fmla="*/ 2147483647 w 1594"/>
              <a:gd name="T67" fmla="*/ 2147483647 h 1670"/>
              <a:gd name="T68" fmla="*/ 2147483647 w 1594"/>
              <a:gd name="T69" fmla="*/ 2147483647 h 1670"/>
              <a:gd name="T70" fmla="*/ 2147483647 w 1594"/>
              <a:gd name="T71" fmla="*/ 2147483647 h 1670"/>
              <a:gd name="T72" fmla="*/ 2147483647 w 1594"/>
              <a:gd name="T73" fmla="*/ 2147483647 h 1670"/>
              <a:gd name="T74" fmla="*/ 2147483647 w 1594"/>
              <a:gd name="T75" fmla="*/ 2147483647 h 1670"/>
              <a:gd name="T76" fmla="*/ 2147483647 w 1594"/>
              <a:gd name="T77" fmla="*/ 2147483647 h 1670"/>
              <a:gd name="T78" fmla="*/ 2147483647 w 1594"/>
              <a:gd name="T79" fmla="*/ 2147483647 h 1670"/>
              <a:gd name="T80" fmla="*/ 2147483647 w 1594"/>
              <a:gd name="T81" fmla="*/ 2147483647 h 1670"/>
              <a:gd name="T82" fmla="*/ 2147483647 w 1594"/>
              <a:gd name="T83" fmla="*/ 2147483647 h 1670"/>
              <a:gd name="T84" fmla="*/ 2147483647 w 1594"/>
              <a:gd name="T85" fmla="*/ 2147483647 h 1670"/>
              <a:gd name="T86" fmla="*/ 2147483647 w 1594"/>
              <a:gd name="T87" fmla="*/ 2147483647 h 1670"/>
              <a:gd name="T88" fmla="*/ 2147483647 w 1594"/>
              <a:gd name="T89" fmla="*/ 2147483647 h 1670"/>
              <a:gd name="T90" fmla="*/ 2147483647 w 1594"/>
              <a:gd name="T91" fmla="*/ 2147483647 h 1670"/>
              <a:gd name="T92" fmla="*/ 2147483647 w 1594"/>
              <a:gd name="T93" fmla="*/ 2147483647 h 1670"/>
              <a:gd name="T94" fmla="*/ 2147483647 w 1594"/>
              <a:gd name="T95" fmla="*/ 2147483647 h 1670"/>
              <a:gd name="T96" fmla="*/ 2147483647 w 1594"/>
              <a:gd name="T97" fmla="*/ 2147483647 h 1670"/>
              <a:gd name="T98" fmla="*/ 2147483647 w 1594"/>
              <a:gd name="T99" fmla="*/ 2147483647 h 1670"/>
              <a:gd name="T100" fmla="*/ 2147483647 w 1594"/>
              <a:gd name="T101" fmla="*/ 2147483647 h 1670"/>
              <a:gd name="T102" fmla="*/ 2147483647 w 1594"/>
              <a:gd name="T103" fmla="*/ 2147483647 h 1670"/>
              <a:gd name="T104" fmla="*/ 2147483647 w 1594"/>
              <a:gd name="T105" fmla="*/ 2147483647 h 1670"/>
              <a:gd name="T106" fmla="*/ 2147483647 w 1594"/>
              <a:gd name="T107" fmla="*/ 2147483647 h 1670"/>
              <a:gd name="T108" fmla="*/ 2147483647 w 1594"/>
              <a:gd name="T109" fmla="*/ 2147483647 h 1670"/>
              <a:gd name="T110" fmla="*/ 2147483647 w 1594"/>
              <a:gd name="T111" fmla="*/ 2147483647 h 1670"/>
              <a:gd name="T112" fmla="*/ 2147483647 w 1594"/>
              <a:gd name="T113" fmla="*/ 2147483647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94"/>
              <a:gd name="T172" fmla="*/ 0 h 1670"/>
              <a:gd name="T173" fmla="*/ 1594 w 1594"/>
              <a:gd name="T174" fmla="*/ 1670 h 16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CC3399"/>
          </a:solidFill>
          <a:ln w="9525" cmpd="sng">
            <a:solidFill>
              <a:srgbClr val="FFFFFF"/>
            </a:solidFill>
            <a:prstDash val="solid"/>
            <a:round/>
            <a:headEnd/>
            <a:tailEnd/>
          </a:ln>
        </p:spPr>
        <p:txBody>
          <a:bodyPr lIns="91409" tIns="45705" rIns="91409" bIns="45705"/>
          <a:lstStyle/>
          <a:p>
            <a:endParaRPr lang="en-US" sz="1266" dirty="0"/>
          </a:p>
        </p:txBody>
      </p:sp>
      <p:sp>
        <p:nvSpPr>
          <p:cNvPr id="15664" name="Freeform 465"/>
          <p:cNvSpPr>
            <a:spLocks/>
          </p:cNvSpPr>
          <p:nvPr>
            <p:custDataLst>
              <p:tags r:id="rId303"/>
            </p:custDataLst>
          </p:nvPr>
        </p:nvSpPr>
        <p:spPr bwMode="auto">
          <a:xfrm>
            <a:off x="5322466" y="3326309"/>
            <a:ext cx="159618" cy="205383"/>
          </a:xfrm>
          <a:custGeom>
            <a:avLst/>
            <a:gdLst>
              <a:gd name="T0" fmla="*/ 2147483647 w 359"/>
              <a:gd name="T1" fmla="*/ 2147483647 h 394"/>
              <a:gd name="T2" fmla="*/ 2147483647 w 359"/>
              <a:gd name="T3" fmla="*/ 2147483647 h 394"/>
              <a:gd name="T4" fmla="*/ 2147483647 w 359"/>
              <a:gd name="T5" fmla="*/ 2147483647 h 394"/>
              <a:gd name="T6" fmla="*/ 2147483647 w 359"/>
              <a:gd name="T7" fmla="*/ 2147483647 h 394"/>
              <a:gd name="T8" fmla="*/ 2147483647 w 359"/>
              <a:gd name="T9" fmla="*/ 2147483647 h 394"/>
              <a:gd name="T10" fmla="*/ 2147483647 w 359"/>
              <a:gd name="T11" fmla="*/ 2147483647 h 394"/>
              <a:gd name="T12" fmla="*/ 2147483647 w 359"/>
              <a:gd name="T13" fmla="*/ 2147483647 h 394"/>
              <a:gd name="T14" fmla="*/ 0 w 359"/>
              <a:gd name="T15" fmla="*/ 2147483647 h 394"/>
              <a:gd name="T16" fmla="*/ 2147483647 w 359"/>
              <a:gd name="T17" fmla="*/ 2147483647 h 394"/>
              <a:gd name="T18" fmla="*/ 2147483647 w 359"/>
              <a:gd name="T19" fmla="*/ 2147483647 h 394"/>
              <a:gd name="T20" fmla="*/ 2147483647 w 359"/>
              <a:gd name="T21" fmla="*/ 2147483647 h 394"/>
              <a:gd name="T22" fmla="*/ 2147483647 w 359"/>
              <a:gd name="T23" fmla="*/ 2147483647 h 394"/>
              <a:gd name="T24" fmla="*/ 2147483647 w 359"/>
              <a:gd name="T25" fmla="*/ 2147483647 h 394"/>
              <a:gd name="T26" fmla="*/ 2147483647 w 359"/>
              <a:gd name="T27" fmla="*/ 2147483647 h 394"/>
              <a:gd name="T28" fmla="*/ 2147483647 w 359"/>
              <a:gd name="T29" fmla="*/ 2147483647 h 394"/>
              <a:gd name="T30" fmla="*/ 2147483647 w 359"/>
              <a:gd name="T31" fmla="*/ 2147483647 h 394"/>
              <a:gd name="T32" fmla="*/ 2147483647 w 359"/>
              <a:gd name="T33" fmla="*/ 2147483647 h 394"/>
              <a:gd name="T34" fmla="*/ 2147483647 w 359"/>
              <a:gd name="T35" fmla="*/ 2147483647 h 394"/>
              <a:gd name="T36" fmla="*/ 2147483647 w 359"/>
              <a:gd name="T37" fmla="*/ 0 h 394"/>
              <a:gd name="T38" fmla="*/ 2147483647 w 359"/>
              <a:gd name="T39" fmla="*/ 2147483647 h 394"/>
              <a:gd name="T40" fmla="*/ 2147483647 w 359"/>
              <a:gd name="T41" fmla="*/ 2147483647 h 394"/>
              <a:gd name="T42" fmla="*/ 2147483647 w 359"/>
              <a:gd name="T43" fmla="*/ 2147483647 h 394"/>
              <a:gd name="T44" fmla="*/ 2147483647 w 359"/>
              <a:gd name="T45" fmla="*/ 2147483647 h 394"/>
              <a:gd name="T46" fmla="*/ 2147483647 w 359"/>
              <a:gd name="T47" fmla="*/ 2147483647 h 394"/>
              <a:gd name="T48" fmla="*/ 2147483647 w 359"/>
              <a:gd name="T49" fmla="*/ 2147483647 h 394"/>
              <a:gd name="T50" fmla="*/ 2147483647 w 359"/>
              <a:gd name="T51" fmla="*/ 2147483647 h 394"/>
              <a:gd name="T52" fmla="*/ 2147483647 w 359"/>
              <a:gd name="T53" fmla="*/ 2147483647 h 394"/>
              <a:gd name="T54" fmla="*/ 2147483647 w 359"/>
              <a:gd name="T55" fmla="*/ 2147483647 h 394"/>
              <a:gd name="T56" fmla="*/ 2147483647 w 359"/>
              <a:gd name="T57" fmla="*/ 2147483647 h 394"/>
              <a:gd name="T58" fmla="*/ 2147483647 w 359"/>
              <a:gd name="T59" fmla="*/ 2147483647 h 394"/>
              <a:gd name="T60" fmla="*/ 2147483647 w 359"/>
              <a:gd name="T61" fmla="*/ 2147483647 h 394"/>
              <a:gd name="T62" fmla="*/ 2147483647 w 359"/>
              <a:gd name="T63" fmla="*/ 2147483647 h 394"/>
              <a:gd name="T64" fmla="*/ 2147483647 w 359"/>
              <a:gd name="T65" fmla="*/ 2147483647 h 394"/>
              <a:gd name="T66" fmla="*/ 2147483647 w 359"/>
              <a:gd name="T67" fmla="*/ 2147483647 h 394"/>
              <a:gd name="T68" fmla="*/ 2147483647 w 359"/>
              <a:gd name="T69" fmla="*/ 2147483647 h 394"/>
              <a:gd name="T70" fmla="*/ 2147483647 w 359"/>
              <a:gd name="T71" fmla="*/ 2147483647 h 394"/>
              <a:gd name="T72" fmla="*/ 2147483647 w 359"/>
              <a:gd name="T73" fmla="*/ 2147483647 h 394"/>
              <a:gd name="T74" fmla="*/ 2147483647 w 359"/>
              <a:gd name="T75" fmla="*/ 2147483647 h 394"/>
              <a:gd name="T76" fmla="*/ 2147483647 w 359"/>
              <a:gd name="T77" fmla="*/ 2147483647 h 394"/>
              <a:gd name="T78" fmla="*/ 2147483647 w 359"/>
              <a:gd name="T79" fmla="*/ 2147483647 h 394"/>
              <a:gd name="T80" fmla="*/ 2147483647 w 359"/>
              <a:gd name="T81" fmla="*/ 2147483647 h 394"/>
              <a:gd name="T82" fmla="*/ 2147483647 w 359"/>
              <a:gd name="T83" fmla="*/ 2147483647 h 394"/>
              <a:gd name="T84" fmla="*/ 2147483647 w 359"/>
              <a:gd name="T85" fmla="*/ 2147483647 h 394"/>
              <a:gd name="T86" fmla="*/ 2147483647 w 359"/>
              <a:gd name="T87" fmla="*/ 2147483647 h 394"/>
              <a:gd name="T88" fmla="*/ 2147483647 w 359"/>
              <a:gd name="T89" fmla="*/ 2147483647 h 394"/>
              <a:gd name="T90" fmla="*/ 2147483647 w 359"/>
              <a:gd name="T91" fmla="*/ 2147483647 h 394"/>
              <a:gd name="T92" fmla="*/ 2147483647 w 359"/>
              <a:gd name="T93" fmla="*/ 2147483647 h 394"/>
              <a:gd name="T94" fmla="*/ 2147483647 w 359"/>
              <a:gd name="T95" fmla="*/ 2147483647 h 394"/>
              <a:gd name="T96" fmla="*/ 2147483647 w 359"/>
              <a:gd name="T97" fmla="*/ 2147483647 h 394"/>
              <a:gd name="T98" fmla="*/ 2147483647 w 359"/>
              <a:gd name="T99" fmla="*/ 2147483647 h 394"/>
              <a:gd name="T100" fmla="*/ 2147483647 w 359"/>
              <a:gd name="T101" fmla="*/ 2147483647 h 394"/>
              <a:gd name="T102" fmla="*/ 2147483647 w 359"/>
              <a:gd name="T103" fmla="*/ 2147483647 h 394"/>
              <a:gd name="T104" fmla="*/ 2147483647 w 359"/>
              <a:gd name="T105" fmla="*/ 2147483647 h 394"/>
              <a:gd name="T106" fmla="*/ 2147483647 w 359"/>
              <a:gd name="T107" fmla="*/ 2147483647 h 394"/>
              <a:gd name="T108" fmla="*/ 2147483647 w 359"/>
              <a:gd name="T109" fmla="*/ 2147483647 h 394"/>
              <a:gd name="T110" fmla="*/ 2147483647 w 359"/>
              <a:gd name="T111" fmla="*/ 2147483647 h 394"/>
              <a:gd name="T112" fmla="*/ 2147483647 w 359"/>
              <a:gd name="T113" fmla="*/ 2147483647 h 394"/>
              <a:gd name="T114" fmla="*/ 2147483647 w 359"/>
              <a:gd name="T115" fmla="*/ 2147483647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59"/>
              <a:gd name="T175" fmla="*/ 0 h 394"/>
              <a:gd name="T176" fmla="*/ 359 w 359"/>
              <a:gd name="T177" fmla="*/ 394 h 39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65" name="Freeform 466"/>
          <p:cNvSpPr>
            <a:spLocks/>
          </p:cNvSpPr>
          <p:nvPr>
            <p:custDataLst>
              <p:tags r:id="rId304"/>
            </p:custDataLst>
          </p:nvPr>
        </p:nvSpPr>
        <p:spPr bwMode="auto">
          <a:xfrm>
            <a:off x="6391796" y="3520531"/>
            <a:ext cx="191988" cy="272355"/>
          </a:xfrm>
          <a:custGeom>
            <a:avLst/>
            <a:gdLst>
              <a:gd name="T0" fmla="*/ 2147483647 w 449"/>
              <a:gd name="T1" fmla="*/ 2147483647 h 523"/>
              <a:gd name="T2" fmla="*/ 2147483647 w 449"/>
              <a:gd name="T3" fmla="*/ 2147483647 h 523"/>
              <a:gd name="T4" fmla="*/ 2147483647 w 449"/>
              <a:gd name="T5" fmla="*/ 2147483647 h 523"/>
              <a:gd name="T6" fmla="*/ 2147483647 w 449"/>
              <a:gd name="T7" fmla="*/ 2147483647 h 523"/>
              <a:gd name="T8" fmla="*/ 2147483647 w 449"/>
              <a:gd name="T9" fmla="*/ 2147483647 h 523"/>
              <a:gd name="T10" fmla="*/ 2147483647 w 449"/>
              <a:gd name="T11" fmla="*/ 2147483647 h 523"/>
              <a:gd name="T12" fmla="*/ 2147483647 w 449"/>
              <a:gd name="T13" fmla="*/ 2147483647 h 523"/>
              <a:gd name="T14" fmla="*/ 2147483647 w 449"/>
              <a:gd name="T15" fmla="*/ 2147483647 h 523"/>
              <a:gd name="T16" fmla="*/ 2147483647 w 449"/>
              <a:gd name="T17" fmla="*/ 2147483647 h 523"/>
              <a:gd name="T18" fmla="*/ 2147483647 w 449"/>
              <a:gd name="T19" fmla="*/ 2147483647 h 523"/>
              <a:gd name="T20" fmla="*/ 2147483647 w 449"/>
              <a:gd name="T21" fmla="*/ 2147483647 h 523"/>
              <a:gd name="T22" fmla="*/ 2147483647 w 449"/>
              <a:gd name="T23" fmla="*/ 2147483647 h 523"/>
              <a:gd name="T24" fmla="*/ 2147483647 w 449"/>
              <a:gd name="T25" fmla="*/ 2147483647 h 523"/>
              <a:gd name="T26" fmla="*/ 2147483647 w 449"/>
              <a:gd name="T27" fmla="*/ 2147483647 h 523"/>
              <a:gd name="T28" fmla="*/ 2147483647 w 449"/>
              <a:gd name="T29" fmla="*/ 2147483647 h 523"/>
              <a:gd name="T30" fmla="*/ 2147483647 w 449"/>
              <a:gd name="T31" fmla="*/ 2147483647 h 523"/>
              <a:gd name="T32" fmla="*/ 2147483647 w 449"/>
              <a:gd name="T33" fmla="*/ 2147483647 h 523"/>
              <a:gd name="T34" fmla="*/ 2147483647 w 449"/>
              <a:gd name="T35" fmla="*/ 2147483647 h 523"/>
              <a:gd name="T36" fmla="*/ 2147483647 w 449"/>
              <a:gd name="T37" fmla="*/ 2147483647 h 523"/>
              <a:gd name="T38" fmla="*/ 2147483647 w 449"/>
              <a:gd name="T39" fmla="*/ 2147483647 h 523"/>
              <a:gd name="T40" fmla="*/ 2147483647 w 449"/>
              <a:gd name="T41" fmla="*/ 2147483647 h 523"/>
              <a:gd name="T42" fmla="*/ 2147483647 w 449"/>
              <a:gd name="T43" fmla="*/ 2147483647 h 523"/>
              <a:gd name="T44" fmla="*/ 2147483647 w 449"/>
              <a:gd name="T45" fmla="*/ 2147483647 h 523"/>
              <a:gd name="T46" fmla="*/ 2147483647 w 449"/>
              <a:gd name="T47" fmla="*/ 2147483647 h 523"/>
              <a:gd name="T48" fmla="*/ 2147483647 w 449"/>
              <a:gd name="T49" fmla="*/ 2147483647 h 523"/>
              <a:gd name="T50" fmla="*/ 2147483647 w 449"/>
              <a:gd name="T51" fmla="*/ 0 h 523"/>
              <a:gd name="T52" fmla="*/ 2147483647 w 449"/>
              <a:gd name="T53" fmla="*/ 0 h 523"/>
              <a:gd name="T54" fmla="*/ 2147483647 w 449"/>
              <a:gd name="T55" fmla="*/ 0 h 523"/>
              <a:gd name="T56" fmla="*/ 2147483647 w 449"/>
              <a:gd name="T57" fmla="*/ 2147483647 h 523"/>
              <a:gd name="T58" fmla="*/ 2147483647 w 449"/>
              <a:gd name="T59" fmla="*/ 2147483647 h 523"/>
              <a:gd name="T60" fmla="*/ 2147483647 w 449"/>
              <a:gd name="T61" fmla="*/ 2147483647 h 523"/>
              <a:gd name="T62" fmla="*/ 2147483647 w 449"/>
              <a:gd name="T63" fmla="*/ 2147483647 h 523"/>
              <a:gd name="T64" fmla="*/ 2147483647 w 449"/>
              <a:gd name="T65" fmla="*/ 2147483647 h 523"/>
              <a:gd name="T66" fmla="*/ 2147483647 w 449"/>
              <a:gd name="T67" fmla="*/ 2147483647 h 523"/>
              <a:gd name="T68" fmla="*/ 2147483647 w 449"/>
              <a:gd name="T69" fmla="*/ 2147483647 h 523"/>
              <a:gd name="T70" fmla="*/ 2147483647 w 449"/>
              <a:gd name="T71" fmla="*/ 2147483647 h 523"/>
              <a:gd name="T72" fmla="*/ 2147483647 w 449"/>
              <a:gd name="T73" fmla="*/ 2147483647 h 523"/>
              <a:gd name="T74" fmla="*/ 2147483647 w 449"/>
              <a:gd name="T75" fmla="*/ 2147483647 h 523"/>
              <a:gd name="T76" fmla="*/ 2147483647 w 449"/>
              <a:gd name="T77" fmla="*/ 2147483647 h 523"/>
              <a:gd name="T78" fmla="*/ 2147483647 w 449"/>
              <a:gd name="T79" fmla="*/ 2147483647 h 523"/>
              <a:gd name="T80" fmla="*/ 2147483647 w 449"/>
              <a:gd name="T81" fmla="*/ 2147483647 h 523"/>
              <a:gd name="T82" fmla="*/ 2147483647 w 449"/>
              <a:gd name="T83" fmla="*/ 2147483647 h 523"/>
              <a:gd name="T84" fmla="*/ 2147483647 w 449"/>
              <a:gd name="T85" fmla="*/ 2147483647 h 523"/>
              <a:gd name="T86" fmla="*/ 2147483647 w 449"/>
              <a:gd name="T87" fmla="*/ 2147483647 h 523"/>
              <a:gd name="T88" fmla="*/ 2147483647 w 449"/>
              <a:gd name="T89" fmla="*/ 2147483647 h 523"/>
              <a:gd name="T90" fmla="*/ 2147483647 w 449"/>
              <a:gd name="T91" fmla="*/ 2147483647 h 523"/>
              <a:gd name="T92" fmla="*/ 2147483647 w 449"/>
              <a:gd name="T93" fmla="*/ 2147483647 h 523"/>
              <a:gd name="T94" fmla="*/ 2147483647 w 449"/>
              <a:gd name="T95" fmla="*/ 2147483647 h 523"/>
              <a:gd name="T96" fmla="*/ 2147483647 w 449"/>
              <a:gd name="T97" fmla="*/ 2147483647 h 523"/>
              <a:gd name="T98" fmla="*/ 2147483647 w 449"/>
              <a:gd name="T99" fmla="*/ 2147483647 h 523"/>
              <a:gd name="T100" fmla="*/ 2147483647 w 449"/>
              <a:gd name="T101" fmla="*/ 2147483647 h 523"/>
              <a:gd name="T102" fmla="*/ 2147483647 w 449"/>
              <a:gd name="T103" fmla="*/ 2147483647 h 523"/>
              <a:gd name="T104" fmla="*/ 2147483647 w 449"/>
              <a:gd name="T105" fmla="*/ 2147483647 h 523"/>
              <a:gd name="T106" fmla="*/ 2147483647 w 449"/>
              <a:gd name="T107" fmla="*/ 2147483647 h 523"/>
              <a:gd name="T108" fmla="*/ 2147483647 w 449"/>
              <a:gd name="T109" fmla="*/ 2147483647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9"/>
              <a:gd name="T166" fmla="*/ 0 h 523"/>
              <a:gd name="T167" fmla="*/ 449 w 449"/>
              <a:gd name="T168" fmla="*/ 523 h 52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FF6600"/>
          </a:solidFill>
          <a:ln w="9525" cmpd="sng">
            <a:solidFill>
              <a:srgbClr val="FFFFFF"/>
            </a:solidFill>
            <a:prstDash val="solid"/>
            <a:round/>
            <a:headEnd/>
            <a:tailEnd/>
          </a:ln>
        </p:spPr>
        <p:txBody>
          <a:bodyPr lIns="91409" tIns="45705" rIns="91409" bIns="45705"/>
          <a:lstStyle/>
          <a:p>
            <a:endParaRPr lang="en-US" sz="1266" dirty="0"/>
          </a:p>
        </p:txBody>
      </p:sp>
      <p:sp>
        <p:nvSpPr>
          <p:cNvPr id="15666" name="Freeform 467"/>
          <p:cNvSpPr>
            <a:spLocks/>
          </p:cNvSpPr>
          <p:nvPr>
            <p:custDataLst>
              <p:tags r:id="rId305"/>
            </p:custDataLst>
          </p:nvPr>
        </p:nvSpPr>
        <p:spPr bwMode="auto">
          <a:xfrm>
            <a:off x="6373938" y="2606353"/>
            <a:ext cx="101575" cy="130596"/>
          </a:xfrm>
          <a:custGeom>
            <a:avLst/>
            <a:gdLst>
              <a:gd name="T0" fmla="*/ 2147483647 w 226"/>
              <a:gd name="T1" fmla="*/ 2147483647 h 246"/>
              <a:gd name="T2" fmla="*/ 2147483647 w 226"/>
              <a:gd name="T3" fmla="*/ 2147483647 h 246"/>
              <a:gd name="T4" fmla="*/ 2147483647 w 226"/>
              <a:gd name="T5" fmla="*/ 2147483647 h 246"/>
              <a:gd name="T6" fmla="*/ 2147483647 w 226"/>
              <a:gd name="T7" fmla="*/ 2147483647 h 246"/>
              <a:gd name="T8" fmla="*/ 2147483647 w 226"/>
              <a:gd name="T9" fmla="*/ 2147483647 h 246"/>
              <a:gd name="T10" fmla="*/ 2147483647 w 226"/>
              <a:gd name="T11" fmla="*/ 2147483647 h 246"/>
              <a:gd name="T12" fmla="*/ 2147483647 w 226"/>
              <a:gd name="T13" fmla="*/ 2147483647 h 246"/>
              <a:gd name="T14" fmla="*/ 2147483647 w 226"/>
              <a:gd name="T15" fmla="*/ 2147483647 h 246"/>
              <a:gd name="T16" fmla="*/ 2147483647 w 226"/>
              <a:gd name="T17" fmla="*/ 2147483647 h 246"/>
              <a:gd name="T18" fmla="*/ 2147483647 w 226"/>
              <a:gd name="T19" fmla="*/ 2147483647 h 246"/>
              <a:gd name="T20" fmla="*/ 2147483647 w 226"/>
              <a:gd name="T21" fmla="*/ 2147483647 h 246"/>
              <a:gd name="T22" fmla="*/ 2147483647 w 226"/>
              <a:gd name="T23" fmla="*/ 2147483647 h 246"/>
              <a:gd name="T24" fmla="*/ 2147483647 w 226"/>
              <a:gd name="T25" fmla="*/ 2147483647 h 246"/>
              <a:gd name="T26" fmla="*/ 2147483647 w 226"/>
              <a:gd name="T27" fmla="*/ 2147483647 h 246"/>
              <a:gd name="T28" fmla="*/ 2147483647 w 226"/>
              <a:gd name="T29" fmla="*/ 2147483647 h 246"/>
              <a:gd name="T30" fmla="*/ 2147483647 w 226"/>
              <a:gd name="T31" fmla="*/ 2147483647 h 246"/>
              <a:gd name="T32" fmla="*/ 2147483647 w 226"/>
              <a:gd name="T33" fmla="*/ 2147483647 h 246"/>
              <a:gd name="T34" fmla="*/ 2147483647 w 226"/>
              <a:gd name="T35" fmla="*/ 2147483647 h 246"/>
              <a:gd name="T36" fmla="*/ 2147483647 w 226"/>
              <a:gd name="T37" fmla="*/ 2147483647 h 246"/>
              <a:gd name="T38" fmla="*/ 2147483647 w 226"/>
              <a:gd name="T39" fmla="*/ 2147483647 h 246"/>
              <a:gd name="T40" fmla="*/ 2147483647 w 226"/>
              <a:gd name="T41" fmla="*/ 2147483647 h 246"/>
              <a:gd name="T42" fmla="*/ 2147483647 w 226"/>
              <a:gd name="T43" fmla="*/ 2147483647 h 246"/>
              <a:gd name="T44" fmla="*/ 2147483647 w 226"/>
              <a:gd name="T45" fmla="*/ 2147483647 h 246"/>
              <a:gd name="T46" fmla="*/ 2147483647 w 226"/>
              <a:gd name="T47" fmla="*/ 2147483647 h 246"/>
              <a:gd name="T48" fmla="*/ 2147483647 w 226"/>
              <a:gd name="T49" fmla="*/ 2147483647 h 246"/>
              <a:gd name="T50" fmla="*/ 2147483647 w 226"/>
              <a:gd name="T51" fmla="*/ 2147483647 h 246"/>
              <a:gd name="T52" fmla="*/ 2147483647 w 226"/>
              <a:gd name="T53" fmla="*/ 2147483647 h 246"/>
              <a:gd name="T54" fmla="*/ 2147483647 w 226"/>
              <a:gd name="T55" fmla="*/ 2147483647 h 246"/>
              <a:gd name="T56" fmla="*/ 2147483647 w 226"/>
              <a:gd name="T57" fmla="*/ 2147483647 h 246"/>
              <a:gd name="T58" fmla="*/ 2147483647 w 226"/>
              <a:gd name="T59" fmla="*/ 2147483647 h 246"/>
              <a:gd name="T60" fmla="*/ 2147483647 w 226"/>
              <a:gd name="T61" fmla="*/ 2147483647 h 246"/>
              <a:gd name="T62" fmla="*/ 2147483647 w 226"/>
              <a:gd name="T63" fmla="*/ 2147483647 h 246"/>
              <a:gd name="T64" fmla="*/ 2147483647 w 226"/>
              <a:gd name="T65" fmla="*/ 2147483647 h 246"/>
              <a:gd name="T66" fmla="*/ 2147483647 w 226"/>
              <a:gd name="T67" fmla="*/ 2147483647 h 2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6"/>
              <a:gd name="T103" fmla="*/ 0 h 246"/>
              <a:gd name="T104" fmla="*/ 226 w 226"/>
              <a:gd name="T105" fmla="*/ 246 h 2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FFC000"/>
          </a:solidFill>
          <a:ln w="9525" cmpd="sng">
            <a:solidFill>
              <a:srgbClr val="FFFFFF"/>
            </a:solidFill>
            <a:prstDash val="solid"/>
            <a:round/>
            <a:headEnd/>
            <a:tailEnd/>
          </a:ln>
        </p:spPr>
        <p:txBody>
          <a:bodyPr lIns="91409" tIns="45705" rIns="91409" bIns="45705"/>
          <a:lstStyle/>
          <a:p>
            <a:endParaRPr lang="en-US" sz="1266" dirty="0"/>
          </a:p>
        </p:txBody>
      </p:sp>
      <p:sp>
        <p:nvSpPr>
          <p:cNvPr id="15667" name="Freeform 468"/>
          <p:cNvSpPr>
            <a:spLocks/>
          </p:cNvSpPr>
          <p:nvPr>
            <p:custDataLst>
              <p:tags r:id="rId306"/>
            </p:custDataLst>
          </p:nvPr>
        </p:nvSpPr>
        <p:spPr bwMode="auto">
          <a:xfrm>
            <a:off x="6671965" y="2710160"/>
            <a:ext cx="22324" cy="55811"/>
          </a:xfrm>
          <a:custGeom>
            <a:avLst/>
            <a:gdLst>
              <a:gd name="T0" fmla="*/ 2147483647 w 60"/>
              <a:gd name="T1" fmla="*/ 0 h 81"/>
              <a:gd name="T2" fmla="*/ 2147483647 w 60"/>
              <a:gd name="T3" fmla="*/ 2147483647 h 81"/>
              <a:gd name="T4" fmla="*/ 2147483647 w 60"/>
              <a:gd name="T5" fmla="*/ 2147483647 h 81"/>
              <a:gd name="T6" fmla="*/ 2147483647 w 60"/>
              <a:gd name="T7" fmla="*/ 2147483647 h 81"/>
              <a:gd name="T8" fmla="*/ 2147483647 w 60"/>
              <a:gd name="T9" fmla="*/ 2147483647 h 81"/>
              <a:gd name="T10" fmla="*/ 2147483647 w 60"/>
              <a:gd name="T11" fmla="*/ 2147483647 h 81"/>
              <a:gd name="T12" fmla="*/ 2147483647 w 60"/>
              <a:gd name="T13" fmla="*/ 0 h 81"/>
              <a:gd name="T14" fmla="*/ 2147483647 w 60"/>
              <a:gd name="T15" fmla="*/ 2147483647 h 81"/>
              <a:gd name="T16" fmla="*/ 2147483647 w 60"/>
              <a:gd name="T17" fmla="*/ 2147483647 h 81"/>
              <a:gd name="T18" fmla="*/ 2147483647 w 60"/>
              <a:gd name="T19" fmla="*/ 2147483647 h 81"/>
              <a:gd name="T20" fmla="*/ 2147483647 w 60"/>
              <a:gd name="T21" fmla="*/ 2147483647 h 81"/>
              <a:gd name="T22" fmla="*/ 2147483647 w 60"/>
              <a:gd name="T23" fmla="*/ 2147483647 h 81"/>
              <a:gd name="T24" fmla="*/ 2147483647 w 60"/>
              <a:gd name="T25" fmla="*/ 2147483647 h 81"/>
              <a:gd name="T26" fmla="*/ 2147483647 w 60"/>
              <a:gd name="T27" fmla="*/ 2147483647 h 81"/>
              <a:gd name="T28" fmla="*/ 2147483647 w 60"/>
              <a:gd name="T29" fmla="*/ 2147483647 h 81"/>
              <a:gd name="T30" fmla="*/ 2147483647 w 60"/>
              <a:gd name="T31" fmla="*/ 2147483647 h 81"/>
              <a:gd name="T32" fmla="*/ 2147483647 w 60"/>
              <a:gd name="T33" fmla="*/ 2147483647 h 81"/>
              <a:gd name="T34" fmla="*/ 2147483647 w 60"/>
              <a:gd name="T35" fmla="*/ 2147483647 h 81"/>
              <a:gd name="T36" fmla="*/ 2147483647 w 60"/>
              <a:gd name="T37" fmla="*/ 2147483647 h 81"/>
              <a:gd name="T38" fmla="*/ 0 w 60"/>
              <a:gd name="T39" fmla="*/ 2147483647 h 81"/>
              <a:gd name="T40" fmla="*/ 2147483647 w 60"/>
              <a:gd name="T41" fmla="*/ 2147483647 h 81"/>
              <a:gd name="T42" fmla="*/ 2147483647 w 60"/>
              <a:gd name="T43" fmla="*/ 2147483647 h 81"/>
              <a:gd name="T44" fmla="*/ 2147483647 w 60"/>
              <a:gd name="T45" fmla="*/ 0 h 81"/>
              <a:gd name="T46" fmla="*/ 2147483647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81"/>
              <a:gd name="T74" fmla="*/ 60 w 60"/>
              <a:gd name="T75" fmla="*/ 81 h 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68" name="Freeform 469"/>
          <p:cNvSpPr>
            <a:spLocks/>
          </p:cNvSpPr>
          <p:nvPr>
            <p:custDataLst>
              <p:tags r:id="rId307"/>
            </p:custDataLst>
          </p:nvPr>
        </p:nvSpPr>
        <p:spPr bwMode="auto">
          <a:xfrm>
            <a:off x="5959823" y="1845097"/>
            <a:ext cx="161851" cy="65856"/>
          </a:xfrm>
          <a:custGeom>
            <a:avLst/>
            <a:gdLst>
              <a:gd name="T0" fmla="*/ 2147483647 w 370"/>
              <a:gd name="T1" fmla="*/ 2147483647 h 129"/>
              <a:gd name="T2" fmla="*/ 2147483647 w 370"/>
              <a:gd name="T3" fmla="*/ 2147483647 h 129"/>
              <a:gd name="T4" fmla="*/ 2147483647 w 370"/>
              <a:gd name="T5" fmla="*/ 2147483647 h 129"/>
              <a:gd name="T6" fmla="*/ 2147483647 w 370"/>
              <a:gd name="T7" fmla="*/ 2147483647 h 129"/>
              <a:gd name="T8" fmla="*/ 2147483647 w 370"/>
              <a:gd name="T9" fmla="*/ 2147483647 h 129"/>
              <a:gd name="T10" fmla="*/ 2147483647 w 370"/>
              <a:gd name="T11" fmla="*/ 2147483647 h 129"/>
              <a:gd name="T12" fmla="*/ 2147483647 w 370"/>
              <a:gd name="T13" fmla="*/ 2147483647 h 129"/>
              <a:gd name="T14" fmla="*/ 2147483647 w 370"/>
              <a:gd name="T15" fmla="*/ 2147483647 h 129"/>
              <a:gd name="T16" fmla="*/ 2147483647 w 370"/>
              <a:gd name="T17" fmla="*/ 2147483647 h 129"/>
              <a:gd name="T18" fmla="*/ 2147483647 w 370"/>
              <a:gd name="T19" fmla="*/ 2147483647 h 129"/>
              <a:gd name="T20" fmla="*/ 2147483647 w 370"/>
              <a:gd name="T21" fmla="*/ 2147483647 h 129"/>
              <a:gd name="T22" fmla="*/ 2147483647 w 370"/>
              <a:gd name="T23" fmla="*/ 2147483647 h 129"/>
              <a:gd name="T24" fmla="*/ 2147483647 w 370"/>
              <a:gd name="T25" fmla="*/ 2147483647 h 129"/>
              <a:gd name="T26" fmla="*/ 2147483647 w 370"/>
              <a:gd name="T27" fmla="*/ 0 h 129"/>
              <a:gd name="T28" fmla="*/ 2147483647 w 370"/>
              <a:gd name="T29" fmla="*/ 0 h 129"/>
              <a:gd name="T30" fmla="*/ 2147483647 w 370"/>
              <a:gd name="T31" fmla="*/ 2147483647 h 129"/>
              <a:gd name="T32" fmla="*/ 2147483647 w 370"/>
              <a:gd name="T33" fmla="*/ 2147483647 h 129"/>
              <a:gd name="T34" fmla="*/ 2147483647 w 370"/>
              <a:gd name="T35" fmla="*/ 2147483647 h 129"/>
              <a:gd name="T36" fmla="*/ 2147483647 w 370"/>
              <a:gd name="T37" fmla="*/ 2147483647 h 129"/>
              <a:gd name="T38" fmla="*/ 2147483647 w 370"/>
              <a:gd name="T39" fmla="*/ 2147483647 h 129"/>
              <a:gd name="T40" fmla="*/ 2147483647 w 370"/>
              <a:gd name="T41" fmla="*/ 2147483647 h 129"/>
              <a:gd name="T42" fmla="*/ 2147483647 w 370"/>
              <a:gd name="T43" fmla="*/ 2147483647 h 129"/>
              <a:gd name="T44" fmla="*/ 2147483647 w 370"/>
              <a:gd name="T45" fmla="*/ 2147483647 h 129"/>
              <a:gd name="T46" fmla="*/ 2147483647 w 370"/>
              <a:gd name="T47" fmla="*/ 2147483647 h 129"/>
              <a:gd name="T48" fmla="*/ 2147483647 w 370"/>
              <a:gd name="T49" fmla="*/ 2147483647 h 129"/>
              <a:gd name="T50" fmla="*/ 2147483647 w 370"/>
              <a:gd name="T51" fmla="*/ 2147483647 h 129"/>
              <a:gd name="T52" fmla="*/ 2147483647 w 370"/>
              <a:gd name="T53" fmla="*/ 2147483647 h 129"/>
              <a:gd name="T54" fmla="*/ 2147483647 w 370"/>
              <a:gd name="T55" fmla="*/ 2147483647 h 129"/>
              <a:gd name="T56" fmla="*/ 2147483647 w 370"/>
              <a:gd name="T57" fmla="*/ 2147483647 h 129"/>
              <a:gd name="T58" fmla="*/ 2147483647 w 370"/>
              <a:gd name="T59" fmla="*/ 2147483647 h 129"/>
              <a:gd name="T60" fmla="*/ 2147483647 w 370"/>
              <a:gd name="T61" fmla="*/ 2147483647 h 129"/>
              <a:gd name="T62" fmla="*/ 2147483647 w 370"/>
              <a:gd name="T63" fmla="*/ 2147483647 h 129"/>
              <a:gd name="T64" fmla="*/ 2147483647 w 370"/>
              <a:gd name="T65" fmla="*/ 2147483647 h 129"/>
              <a:gd name="T66" fmla="*/ 2147483647 w 370"/>
              <a:gd name="T67" fmla="*/ 2147483647 h 129"/>
              <a:gd name="T68" fmla="*/ 2147483647 w 370"/>
              <a:gd name="T69" fmla="*/ 2147483647 h 129"/>
              <a:gd name="T70" fmla="*/ 2147483647 w 370"/>
              <a:gd name="T71" fmla="*/ 2147483647 h 129"/>
              <a:gd name="T72" fmla="*/ 2147483647 w 370"/>
              <a:gd name="T73" fmla="*/ 2147483647 h 129"/>
              <a:gd name="T74" fmla="*/ 2147483647 w 370"/>
              <a:gd name="T75" fmla="*/ 2147483647 h 129"/>
              <a:gd name="T76" fmla="*/ 0 w 370"/>
              <a:gd name="T77" fmla="*/ 2147483647 h 129"/>
              <a:gd name="T78" fmla="*/ 0 w 370"/>
              <a:gd name="T79" fmla="*/ 2147483647 h 129"/>
              <a:gd name="T80" fmla="*/ 2147483647 w 370"/>
              <a:gd name="T81" fmla="*/ 2147483647 h 129"/>
              <a:gd name="T82" fmla="*/ 2147483647 w 370"/>
              <a:gd name="T83" fmla="*/ 2147483647 h 129"/>
              <a:gd name="T84" fmla="*/ 2147483647 w 370"/>
              <a:gd name="T85" fmla="*/ 2147483647 h 129"/>
              <a:gd name="T86" fmla="*/ 2147483647 w 370"/>
              <a:gd name="T87" fmla="*/ 2147483647 h 129"/>
              <a:gd name="T88" fmla="*/ 2147483647 w 370"/>
              <a:gd name="T89" fmla="*/ 2147483647 h 129"/>
              <a:gd name="T90" fmla="*/ 2147483647 w 370"/>
              <a:gd name="T91" fmla="*/ 2147483647 h 129"/>
              <a:gd name="T92" fmla="*/ 2147483647 w 370"/>
              <a:gd name="T93" fmla="*/ 2147483647 h 129"/>
              <a:gd name="T94" fmla="*/ 2147483647 w 370"/>
              <a:gd name="T95" fmla="*/ 2147483647 h 129"/>
              <a:gd name="T96" fmla="*/ 2147483647 w 370"/>
              <a:gd name="T97" fmla="*/ 2147483647 h 129"/>
              <a:gd name="T98" fmla="*/ 2147483647 w 370"/>
              <a:gd name="T99" fmla="*/ 2147483647 h 129"/>
              <a:gd name="T100" fmla="*/ 2147483647 w 370"/>
              <a:gd name="T101" fmla="*/ 2147483647 h 129"/>
              <a:gd name="T102" fmla="*/ 2147483647 w 370"/>
              <a:gd name="T103" fmla="*/ 2147483647 h 129"/>
              <a:gd name="T104" fmla="*/ 2147483647 w 370"/>
              <a:gd name="T105" fmla="*/ 2147483647 h 129"/>
              <a:gd name="T106" fmla="*/ 2147483647 w 370"/>
              <a:gd name="T107" fmla="*/ 2147483647 h 129"/>
              <a:gd name="T108" fmla="*/ 2147483647 w 370"/>
              <a:gd name="T109" fmla="*/ 2147483647 h 129"/>
              <a:gd name="T110" fmla="*/ 2147483647 w 370"/>
              <a:gd name="T111" fmla="*/ 2147483647 h 129"/>
              <a:gd name="T112" fmla="*/ 2147483647 w 370"/>
              <a:gd name="T113" fmla="*/ 2147483647 h 129"/>
              <a:gd name="T114" fmla="*/ 2147483647 w 370"/>
              <a:gd name="T115" fmla="*/ 2147483647 h 129"/>
              <a:gd name="T116" fmla="*/ 2147483647 w 370"/>
              <a:gd name="T117" fmla="*/ 2147483647 h 129"/>
              <a:gd name="T118" fmla="*/ 2147483647 w 370"/>
              <a:gd name="T119" fmla="*/ 2147483647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0"/>
              <a:gd name="T181" fmla="*/ 0 h 129"/>
              <a:gd name="T182" fmla="*/ 370 w 370"/>
              <a:gd name="T183" fmla="*/ 129 h 1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69" name="Freeform 470"/>
          <p:cNvSpPr>
            <a:spLocks/>
          </p:cNvSpPr>
          <p:nvPr>
            <p:custDataLst>
              <p:tags r:id="rId308"/>
            </p:custDataLst>
          </p:nvPr>
        </p:nvSpPr>
        <p:spPr bwMode="auto">
          <a:xfrm>
            <a:off x="6370589" y="2565053"/>
            <a:ext cx="30138" cy="58043"/>
          </a:xfrm>
          <a:custGeom>
            <a:avLst/>
            <a:gdLst>
              <a:gd name="T0" fmla="*/ 2147483647 w 80"/>
              <a:gd name="T1" fmla="*/ 2147483647 h 94"/>
              <a:gd name="T2" fmla="*/ 2147483647 w 80"/>
              <a:gd name="T3" fmla="*/ 0 h 94"/>
              <a:gd name="T4" fmla="*/ 2147483647 w 80"/>
              <a:gd name="T5" fmla="*/ 0 h 94"/>
              <a:gd name="T6" fmla="*/ 2147483647 w 80"/>
              <a:gd name="T7" fmla="*/ 2147483647 h 94"/>
              <a:gd name="T8" fmla="*/ 2147483647 w 80"/>
              <a:gd name="T9" fmla="*/ 2147483647 h 94"/>
              <a:gd name="T10" fmla="*/ 2147483647 w 80"/>
              <a:gd name="T11" fmla="*/ 2147483647 h 94"/>
              <a:gd name="T12" fmla="*/ 2147483647 w 80"/>
              <a:gd name="T13" fmla="*/ 2147483647 h 94"/>
              <a:gd name="T14" fmla="*/ 2147483647 w 80"/>
              <a:gd name="T15" fmla="*/ 2147483647 h 94"/>
              <a:gd name="T16" fmla="*/ 2147483647 w 80"/>
              <a:gd name="T17" fmla="*/ 2147483647 h 94"/>
              <a:gd name="T18" fmla="*/ 2147483647 w 80"/>
              <a:gd name="T19" fmla="*/ 2147483647 h 94"/>
              <a:gd name="T20" fmla="*/ 2147483647 w 80"/>
              <a:gd name="T21" fmla="*/ 2147483647 h 94"/>
              <a:gd name="T22" fmla="*/ 2147483647 w 80"/>
              <a:gd name="T23" fmla="*/ 2147483647 h 94"/>
              <a:gd name="T24" fmla="*/ 2147483647 w 80"/>
              <a:gd name="T25" fmla="*/ 2147483647 h 94"/>
              <a:gd name="T26" fmla="*/ 2147483647 w 80"/>
              <a:gd name="T27" fmla="*/ 2147483647 h 94"/>
              <a:gd name="T28" fmla="*/ 2147483647 w 80"/>
              <a:gd name="T29" fmla="*/ 2147483647 h 94"/>
              <a:gd name="T30" fmla="*/ 2147483647 w 80"/>
              <a:gd name="T31" fmla="*/ 2147483647 h 94"/>
              <a:gd name="T32" fmla="*/ 2147483647 w 80"/>
              <a:gd name="T33" fmla="*/ 2147483647 h 94"/>
              <a:gd name="T34" fmla="*/ 2147483647 w 80"/>
              <a:gd name="T35" fmla="*/ 2147483647 h 94"/>
              <a:gd name="T36" fmla="*/ 2147483647 w 80"/>
              <a:gd name="T37" fmla="*/ 2147483647 h 94"/>
              <a:gd name="T38" fmla="*/ 2147483647 w 80"/>
              <a:gd name="T39" fmla="*/ 2147483647 h 94"/>
              <a:gd name="T40" fmla="*/ 2147483647 w 80"/>
              <a:gd name="T41" fmla="*/ 2147483647 h 94"/>
              <a:gd name="T42" fmla="*/ 2147483647 w 80"/>
              <a:gd name="T43" fmla="*/ 2147483647 h 94"/>
              <a:gd name="T44" fmla="*/ 2147483647 w 80"/>
              <a:gd name="T45" fmla="*/ 2147483647 h 94"/>
              <a:gd name="T46" fmla="*/ 2147483647 w 80"/>
              <a:gd name="T47" fmla="*/ 2147483647 h 94"/>
              <a:gd name="T48" fmla="*/ 2147483647 w 80"/>
              <a:gd name="T49" fmla="*/ 2147483647 h 94"/>
              <a:gd name="T50" fmla="*/ 0 w 80"/>
              <a:gd name="T51" fmla="*/ 2147483647 h 94"/>
              <a:gd name="T52" fmla="*/ 2147483647 w 80"/>
              <a:gd name="T53" fmla="*/ 2147483647 h 94"/>
              <a:gd name="T54" fmla="*/ 2147483647 w 80"/>
              <a:gd name="T55" fmla="*/ 2147483647 h 94"/>
              <a:gd name="T56" fmla="*/ 2147483647 w 80"/>
              <a:gd name="T57" fmla="*/ 2147483647 h 94"/>
              <a:gd name="T58" fmla="*/ 2147483647 w 80"/>
              <a:gd name="T59" fmla="*/ 2147483647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94"/>
              <a:gd name="T92" fmla="*/ 80 w 80"/>
              <a:gd name="T93" fmla="*/ 94 h 9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0" name="Freeform 471"/>
          <p:cNvSpPr>
            <a:spLocks/>
          </p:cNvSpPr>
          <p:nvPr>
            <p:custDataLst>
              <p:tags r:id="rId309"/>
            </p:custDataLst>
          </p:nvPr>
        </p:nvSpPr>
        <p:spPr bwMode="auto">
          <a:xfrm>
            <a:off x="6186413" y="4576466"/>
            <a:ext cx="62508" cy="56927"/>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98"/>
              <a:gd name="T125" fmla="*/ 135 w 135"/>
              <a:gd name="T126" fmla="*/ 98 h 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1" name="Freeform 472"/>
          <p:cNvSpPr>
            <a:spLocks/>
          </p:cNvSpPr>
          <p:nvPr>
            <p:custDataLst>
              <p:tags r:id="rId310"/>
            </p:custDataLst>
          </p:nvPr>
        </p:nvSpPr>
        <p:spPr bwMode="auto">
          <a:xfrm>
            <a:off x="5957591" y="1891978"/>
            <a:ext cx="131713" cy="84832"/>
          </a:xfrm>
          <a:custGeom>
            <a:avLst/>
            <a:gdLst>
              <a:gd name="T0" fmla="*/ 2147483647 w 312"/>
              <a:gd name="T1" fmla="*/ 2147483647 h 155"/>
              <a:gd name="T2" fmla="*/ 2147483647 w 312"/>
              <a:gd name="T3" fmla="*/ 2147483647 h 155"/>
              <a:gd name="T4" fmla="*/ 2147483647 w 312"/>
              <a:gd name="T5" fmla="*/ 2147483647 h 155"/>
              <a:gd name="T6" fmla="*/ 2147483647 w 312"/>
              <a:gd name="T7" fmla="*/ 2147483647 h 155"/>
              <a:gd name="T8" fmla="*/ 2147483647 w 312"/>
              <a:gd name="T9" fmla="*/ 2147483647 h 155"/>
              <a:gd name="T10" fmla="*/ 2147483647 w 312"/>
              <a:gd name="T11" fmla="*/ 2147483647 h 155"/>
              <a:gd name="T12" fmla="*/ 2147483647 w 312"/>
              <a:gd name="T13" fmla="*/ 2147483647 h 155"/>
              <a:gd name="T14" fmla="*/ 2147483647 w 312"/>
              <a:gd name="T15" fmla="*/ 2147483647 h 155"/>
              <a:gd name="T16" fmla="*/ 2147483647 w 312"/>
              <a:gd name="T17" fmla="*/ 2147483647 h 155"/>
              <a:gd name="T18" fmla="*/ 2147483647 w 312"/>
              <a:gd name="T19" fmla="*/ 2147483647 h 155"/>
              <a:gd name="T20" fmla="*/ 2147483647 w 312"/>
              <a:gd name="T21" fmla="*/ 2147483647 h 155"/>
              <a:gd name="T22" fmla="*/ 2147483647 w 312"/>
              <a:gd name="T23" fmla="*/ 2147483647 h 155"/>
              <a:gd name="T24" fmla="*/ 2147483647 w 312"/>
              <a:gd name="T25" fmla="*/ 2147483647 h 155"/>
              <a:gd name="T26" fmla="*/ 2147483647 w 312"/>
              <a:gd name="T27" fmla="*/ 2147483647 h 155"/>
              <a:gd name="T28" fmla="*/ 2147483647 w 312"/>
              <a:gd name="T29" fmla="*/ 2147483647 h 155"/>
              <a:gd name="T30" fmla="*/ 2147483647 w 312"/>
              <a:gd name="T31" fmla="*/ 2147483647 h 155"/>
              <a:gd name="T32" fmla="*/ 2147483647 w 312"/>
              <a:gd name="T33" fmla="*/ 2147483647 h 155"/>
              <a:gd name="T34" fmla="*/ 2147483647 w 312"/>
              <a:gd name="T35" fmla="*/ 2147483647 h 155"/>
              <a:gd name="T36" fmla="*/ 2147483647 w 312"/>
              <a:gd name="T37" fmla="*/ 2147483647 h 155"/>
              <a:gd name="T38" fmla="*/ 2147483647 w 312"/>
              <a:gd name="T39" fmla="*/ 2147483647 h 155"/>
              <a:gd name="T40" fmla="*/ 2147483647 w 312"/>
              <a:gd name="T41" fmla="*/ 2147483647 h 155"/>
              <a:gd name="T42" fmla="*/ 2147483647 w 312"/>
              <a:gd name="T43" fmla="*/ 2147483647 h 155"/>
              <a:gd name="T44" fmla="*/ 2147483647 w 312"/>
              <a:gd name="T45" fmla="*/ 2147483647 h 155"/>
              <a:gd name="T46" fmla="*/ 2147483647 w 312"/>
              <a:gd name="T47" fmla="*/ 2147483647 h 155"/>
              <a:gd name="T48" fmla="*/ 2147483647 w 312"/>
              <a:gd name="T49" fmla="*/ 2147483647 h 155"/>
              <a:gd name="T50" fmla="*/ 2147483647 w 312"/>
              <a:gd name="T51" fmla="*/ 2147483647 h 155"/>
              <a:gd name="T52" fmla="*/ 2147483647 w 312"/>
              <a:gd name="T53" fmla="*/ 2147483647 h 155"/>
              <a:gd name="T54" fmla="*/ 2147483647 w 312"/>
              <a:gd name="T55" fmla="*/ 2147483647 h 155"/>
              <a:gd name="T56" fmla="*/ 2147483647 w 312"/>
              <a:gd name="T57" fmla="*/ 2147483647 h 155"/>
              <a:gd name="T58" fmla="*/ 2147483647 w 312"/>
              <a:gd name="T59" fmla="*/ 2147483647 h 155"/>
              <a:gd name="T60" fmla="*/ 2147483647 w 312"/>
              <a:gd name="T61" fmla="*/ 2147483647 h 155"/>
              <a:gd name="T62" fmla="*/ 2147483647 w 312"/>
              <a:gd name="T63" fmla="*/ 2147483647 h 155"/>
              <a:gd name="T64" fmla="*/ 2147483647 w 312"/>
              <a:gd name="T65" fmla="*/ 2147483647 h 155"/>
              <a:gd name="T66" fmla="*/ 2147483647 w 312"/>
              <a:gd name="T67" fmla="*/ 2147483647 h 155"/>
              <a:gd name="T68" fmla="*/ 2147483647 w 312"/>
              <a:gd name="T69" fmla="*/ 2147483647 h 155"/>
              <a:gd name="T70" fmla="*/ 2147483647 w 312"/>
              <a:gd name="T71" fmla="*/ 0 h 155"/>
              <a:gd name="T72" fmla="*/ 2147483647 w 312"/>
              <a:gd name="T73" fmla="*/ 2147483647 h 155"/>
              <a:gd name="T74" fmla="*/ 2147483647 w 312"/>
              <a:gd name="T75" fmla="*/ 2147483647 h 155"/>
              <a:gd name="T76" fmla="*/ 2147483647 w 312"/>
              <a:gd name="T77" fmla="*/ 2147483647 h 155"/>
              <a:gd name="T78" fmla="*/ 2147483647 w 312"/>
              <a:gd name="T79" fmla="*/ 2147483647 h 155"/>
              <a:gd name="T80" fmla="*/ 2147483647 w 312"/>
              <a:gd name="T81" fmla="*/ 2147483647 h 155"/>
              <a:gd name="T82" fmla="*/ 2147483647 w 312"/>
              <a:gd name="T83" fmla="*/ 2147483647 h 155"/>
              <a:gd name="T84" fmla="*/ 2147483647 w 312"/>
              <a:gd name="T85" fmla="*/ 2147483647 h 155"/>
              <a:gd name="T86" fmla="*/ 2147483647 w 312"/>
              <a:gd name="T87" fmla="*/ 2147483647 h 155"/>
              <a:gd name="T88" fmla="*/ 2147483647 w 312"/>
              <a:gd name="T89" fmla="*/ 2147483647 h 155"/>
              <a:gd name="T90" fmla="*/ 2147483647 w 312"/>
              <a:gd name="T91" fmla="*/ 2147483647 h 155"/>
              <a:gd name="T92" fmla="*/ 2147483647 w 312"/>
              <a:gd name="T93" fmla="*/ 2147483647 h 155"/>
              <a:gd name="T94" fmla="*/ 2147483647 w 312"/>
              <a:gd name="T95" fmla="*/ 2147483647 h 155"/>
              <a:gd name="T96" fmla="*/ 2147483647 w 312"/>
              <a:gd name="T97" fmla="*/ 2147483647 h 155"/>
              <a:gd name="T98" fmla="*/ 2147483647 w 312"/>
              <a:gd name="T99" fmla="*/ 2147483647 h 155"/>
              <a:gd name="T100" fmla="*/ 2147483647 w 312"/>
              <a:gd name="T101" fmla="*/ 2147483647 h 155"/>
              <a:gd name="T102" fmla="*/ 2147483647 w 312"/>
              <a:gd name="T103" fmla="*/ 2147483647 h 155"/>
              <a:gd name="T104" fmla="*/ 2147483647 w 312"/>
              <a:gd name="T105" fmla="*/ 2147483647 h 155"/>
              <a:gd name="T106" fmla="*/ 2147483647 w 312"/>
              <a:gd name="T107" fmla="*/ 2147483647 h 155"/>
              <a:gd name="T108" fmla="*/ 2147483647 w 312"/>
              <a:gd name="T109" fmla="*/ 2147483647 h 155"/>
              <a:gd name="T110" fmla="*/ 2147483647 w 312"/>
              <a:gd name="T111" fmla="*/ 2147483647 h 155"/>
              <a:gd name="T112" fmla="*/ 2147483647 w 312"/>
              <a:gd name="T113" fmla="*/ 2147483647 h 155"/>
              <a:gd name="T114" fmla="*/ 0 w 312"/>
              <a:gd name="T115" fmla="*/ 2147483647 h 155"/>
              <a:gd name="T116" fmla="*/ 2147483647 w 312"/>
              <a:gd name="T117" fmla="*/ 2147483647 h 155"/>
              <a:gd name="T118" fmla="*/ 2147483647 w 312"/>
              <a:gd name="T119" fmla="*/ 2147483647 h 155"/>
              <a:gd name="T120" fmla="*/ 2147483647 w 312"/>
              <a:gd name="T121" fmla="*/ 2147483647 h 155"/>
              <a:gd name="T122" fmla="*/ 2147483647 w 312"/>
              <a:gd name="T123" fmla="*/ 2147483647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2"/>
              <a:gd name="T187" fmla="*/ 0 h 155"/>
              <a:gd name="T188" fmla="*/ 312 w 312"/>
              <a:gd name="T189" fmla="*/ 155 h 15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72" name="Freeform 473"/>
          <p:cNvSpPr>
            <a:spLocks/>
          </p:cNvSpPr>
          <p:nvPr>
            <p:custDataLst>
              <p:tags r:id="rId311"/>
            </p:custDataLst>
          </p:nvPr>
        </p:nvSpPr>
        <p:spPr bwMode="auto">
          <a:xfrm>
            <a:off x="5664027" y="2078385"/>
            <a:ext cx="18975" cy="60275"/>
          </a:xfrm>
          <a:custGeom>
            <a:avLst/>
            <a:gdLst>
              <a:gd name="T0" fmla="*/ 0 w 46"/>
              <a:gd name="T1" fmla="*/ 2147483647 h 50"/>
              <a:gd name="T2" fmla="*/ 2147483647 w 46"/>
              <a:gd name="T3" fmla="*/ 2147483647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0 h 50"/>
              <a:gd name="T16" fmla="*/ 2147483647 w 46"/>
              <a:gd name="T17" fmla="*/ 2147483647 h 50"/>
              <a:gd name="T18" fmla="*/ 2147483647 w 46"/>
              <a:gd name="T19" fmla="*/ 2147483647 h 50"/>
              <a:gd name="T20" fmla="*/ 2147483647 w 46"/>
              <a:gd name="T21" fmla="*/ 2147483647 h 50"/>
              <a:gd name="T22" fmla="*/ 2147483647 w 46"/>
              <a:gd name="T23" fmla="*/ 2147483647 h 50"/>
              <a:gd name="T24" fmla="*/ 2147483647 w 46"/>
              <a:gd name="T25" fmla="*/ 2147483647 h 50"/>
              <a:gd name="T26" fmla="*/ 2147483647 w 46"/>
              <a:gd name="T27" fmla="*/ 2147483647 h 50"/>
              <a:gd name="T28" fmla="*/ 0 w 46"/>
              <a:gd name="T29" fmla="*/ 214748364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50"/>
              <a:gd name="T47" fmla="*/ 46 w 46"/>
              <a:gd name="T48" fmla="*/ 50 h 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73" name="Freeform 474"/>
          <p:cNvSpPr>
            <a:spLocks/>
          </p:cNvSpPr>
          <p:nvPr>
            <p:custDataLst>
              <p:tags r:id="rId312"/>
            </p:custDataLst>
          </p:nvPr>
        </p:nvSpPr>
        <p:spPr bwMode="auto">
          <a:xfrm>
            <a:off x="6361659" y="3962549"/>
            <a:ext cx="69205" cy="241102"/>
          </a:xfrm>
          <a:custGeom>
            <a:avLst/>
            <a:gdLst>
              <a:gd name="T0" fmla="*/ 2147483647 w 166"/>
              <a:gd name="T1" fmla="*/ 2147483647 h 456"/>
              <a:gd name="T2" fmla="*/ 2147483647 w 166"/>
              <a:gd name="T3" fmla="*/ 2147483647 h 456"/>
              <a:gd name="T4" fmla="*/ 2147483647 w 166"/>
              <a:gd name="T5" fmla="*/ 2147483647 h 456"/>
              <a:gd name="T6" fmla="*/ 2147483647 w 166"/>
              <a:gd name="T7" fmla="*/ 2147483647 h 456"/>
              <a:gd name="T8" fmla="*/ 2147483647 w 166"/>
              <a:gd name="T9" fmla="*/ 2147483647 h 456"/>
              <a:gd name="T10" fmla="*/ 2147483647 w 166"/>
              <a:gd name="T11" fmla="*/ 2147483647 h 456"/>
              <a:gd name="T12" fmla="*/ 2147483647 w 166"/>
              <a:gd name="T13" fmla="*/ 2147483647 h 456"/>
              <a:gd name="T14" fmla="*/ 2147483647 w 166"/>
              <a:gd name="T15" fmla="*/ 2147483647 h 456"/>
              <a:gd name="T16" fmla="*/ 2147483647 w 166"/>
              <a:gd name="T17" fmla="*/ 2147483647 h 456"/>
              <a:gd name="T18" fmla="*/ 2147483647 w 166"/>
              <a:gd name="T19" fmla="*/ 2147483647 h 456"/>
              <a:gd name="T20" fmla="*/ 2147483647 w 166"/>
              <a:gd name="T21" fmla="*/ 2147483647 h 456"/>
              <a:gd name="T22" fmla="*/ 2147483647 w 166"/>
              <a:gd name="T23" fmla="*/ 2147483647 h 456"/>
              <a:gd name="T24" fmla="*/ 2147483647 w 166"/>
              <a:gd name="T25" fmla="*/ 2147483647 h 456"/>
              <a:gd name="T26" fmla="*/ 2147483647 w 166"/>
              <a:gd name="T27" fmla="*/ 2147483647 h 456"/>
              <a:gd name="T28" fmla="*/ 2147483647 w 166"/>
              <a:gd name="T29" fmla="*/ 2147483647 h 456"/>
              <a:gd name="T30" fmla="*/ 2147483647 w 166"/>
              <a:gd name="T31" fmla="*/ 2147483647 h 456"/>
              <a:gd name="T32" fmla="*/ 2147483647 w 166"/>
              <a:gd name="T33" fmla="*/ 2147483647 h 456"/>
              <a:gd name="T34" fmla="*/ 2147483647 w 166"/>
              <a:gd name="T35" fmla="*/ 2147483647 h 456"/>
              <a:gd name="T36" fmla="*/ 2147483647 w 166"/>
              <a:gd name="T37" fmla="*/ 2147483647 h 456"/>
              <a:gd name="T38" fmla="*/ 2147483647 w 166"/>
              <a:gd name="T39" fmla="*/ 2147483647 h 456"/>
              <a:gd name="T40" fmla="*/ 2147483647 w 166"/>
              <a:gd name="T41" fmla="*/ 2147483647 h 456"/>
              <a:gd name="T42" fmla="*/ 2147483647 w 166"/>
              <a:gd name="T43" fmla="*/ 2147483647 h 456"/>
              <a:gd name="T44" fmla="*/ 2147483647 w 166"/>
              <a:gd name="T45" fmla="*/ 2147483647 h 456"/>
              <a:gd name="T46" fmla="*/ 2147483647 w 166"/>
              <a:gd name="T47" fmla="*/ 2147483647 h 456"/>
              <a:gd name="T48" fmla="*/ 2147483647 w 166"/>
              <a:gd name="T49" fmla="*/ 2147483647 h 456"/>
              <a:gd name="T50" fmla="*/ 2147483647 w 166"/>
              <a:gd name="T51" fmla="*/ 2147483647 h 456"/>
              <a:gd name="T52" fmla="*/ 2147483647 w 166"/>
              <a:gd name="T53" fmla="*/ 2147483647 h 456"/>
              <a:gd name="T54" fmla="*/ 2147483647 w 166"/>
              <a:gd name="T55" fmla="*/ 2147483647 h 456"/>
              <a:gd name="T56" fmla="*/ 2147483647 w 166"/>
              <a:gd name="T57" fmla="*/ 2147483647 h 456"/>
              <a:gd name="T58" fmla="*/ 2147483647 w 166"/>
              <a:gd name="T59" fmla="*/ 2147483647 h 456"/>
              <a:gd name="T60" fmla="*/ 2147483647 w 166"/>
              <a:gd name="T61" fmla="*/ 2147483647 h 456"/>
              <a:gd name="T62" fmla="*/ 2147483647 w 166"/>
              <a:gd name="T63" fmla="*/ 2147483647 h 456"/>
              <a:gd name="T64" fmla="*/ 2147483647 w 166"/>
              <a:gd name="T65" fmla="*/ 2147483647 h 456"/>
              <a:gd name="T66" fmla="*/ 2147483647 w 166"/>
              <a:gd name="T67" fmla="*/ 2147483647 h 456"/>
              <a:gd name="T68" fmla="*/ 2147483647 w 166"/>
              <a:gd name="T69" fmla="*/ 2147483647 h 456"/>
              <a:gd name="T70" fmla="*/ 2147483647 w 166"/>
              <a:gd name="T71" fmla="*/ 2147483647 h 456"/>
              <a:gd name="T72" fmla="*/ 2147483647 w 166"/>
              <a:gd name="T73" fmla="*/ 2147483647 h 456"/>
              <a:gd name="T74" fmla="*/ 2147483647 w 166"/>
              <a:gd name="T75" fmla="*/ 2147483647 h 456"/>
              <a:gd name="T76" fmla="*/ 2147483647 w 166"/>
              <a:gd name="T77" fmla="*/ 2147483647 h 456"/>
              <a:gd name="T78" fmla="*/ 2147483647 w 166"/>
              <a:gd name="T79" fmla="*/ 2147483647 h 456"/>
              <a:gd name="T80" fmla="*/ 2147483647 w 166"/>
              <a:gd name="T81" fmla="*/ 2147483647 h 456"/>
              <a:gd name="T82" fmla="*/ 2147483647 w 166"/>
              <a:gd name="T83" fmla="*/ 2147483647 h 456"/>
              <a:gd name="T84" fmla="*/ 2147483647 w 166"/>
              <a:gd name="T85" fmla="*/ 2147483647 h 456"/>
              <a:gd name="T86" fmla="*/ 2147483647 w 166"/>
              <a:gd name="T87" fmla="*/ 2147483647 h 456"/>
              <a:gd name="T88" fmla="*/ 2147483647 w 166"/>
              <a:gd name="T89" fmla="*/ 2147483647 h 456"/>
              <a:gd name="T90" fmla="*/ 2147483647 w 166"/>
              <a:gd name="T91" fmla="*/ 2147483647 h 456"/>
              <a:gd name="T92" fmla="*/ 2147483647 w 166"/>
              <a:gd name="T93" fmla="*/ 2147483647 h 456"/>
              <a:gd name="T94" fmla="*/ 2147483647 w 166"/>
              <a:gd name="T95" fmla="*/ 2147483647 h 456"/>
              <a:gd name="T96" fmla="*/ 2147483647 w 166"/>
              <a:gd name="T97" fmla="*/ 2147483647 h 456"/>
              <a:gd name="T98" fmla="*/ 2147483647 w 166"/>
              <a:gd name="T99" fmla="*/ 2147483647 h 456"/>
              <a:gd name="T100" fmla="*/ 2147483647 w 166"/>
              <a:gd name="T101" fmla="*/ 2147483647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
              <a:gd name="T154" fmla="*/ 0 h 456"/>
              <a:gd name="T155" fmla="*/ 166 w 166"/>
              <a:gd name="T156" fmla="*/ 456 h 4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4" name="Freeform 475"/>
          <p:cNvSpPr>
            <a:spLocks/>
          </p:cNvSpPr>
          <p:nvPr>
            <p:custDataLst>
              <p:tags r:id="rId313"/>
            </p:custDataLst>
          </p:nvPr>
        </p:nvSpPr>
        <p:spPr bwMode="auto">
          <a:xfrm>
            <a:off x="5852666" y="2533800"/>
            <a:ext cx="14511" cy="56927"/>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 name="T21" fmla="*/ 0 w 27"/>
              <a:gd name="T22" fmla="*/ 0 h 19"/>
              <a:gd name="T23" fmla="*/ 27 w 27"/>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5" name="Freeform 476"/>
          <p:cNvSpPr>
            <a:spLocks/>
          </p:cNvSpPr>
          <p:nvPr>
            <p:custDataLst>
              <p:tags r:id="rId314"/>
            </p:custDataLst>
          </p:nvPr>
        </p:nvSpPr>
        <p:spPr bwMode="auto">
          <a:xfrm>
            <a:off x="6171903" y="4154538"/>
            <a:ext cx="189756" cy="217661"/>
          </a:xfrm>
          <a:custGeom>
            <a:avLst/>
            <a:gdLst>
              <a:gd name="T0" fmla="*/ 2147483647 w 438"/>
              <a:gd name="T1" fmla="*/ 2147483647 h 406"/>
              <a:gd name="T2" fmla="*/ 2147483647 w 438"/>
              <a:gd name="T3" fmla="*/ 2147483647 h 406"/>
              <a:gd name="T4" fmla="*/ 2147483647 w 438"/>
              <a:gd name="T5" fmla="*/ 2147483647 h 406"/>
              <a:gd name="T6" fmla="*/ 2147483647 w 438"/>
              <a:gd name="T7" fmla="*/ 2147483647 h 406"/>
              <a:gd name="T8" fmla="*/ 2147483647 w 438"/>
              <a:gd name="T9" fmla="*/ 2147483647 h 406"/>
              <a:gd name="T10" fmla="*/ 2147483647 w 438"/>
              <a:gd name="T11" fmla="*/ 2147483647 h 406"/>
              <a:gd name="T12" fmla="*/ 2147483647 w 438"/>
              <a:gd name="T13" fmla="*/ 2147483647 h 406"/>
              <a:gd name="T14" fmla="*/ 2147483647 w 438"/>
              <a:gd name="T15" fmla="*/ 2147483647 h 406"/>
              <a:gd name="T16" fmla="*/ 2147483647 w 438"/>
              <a:gd name="T17" fmla="*/ 2147483647 h 406"/>
              <a:gd name="T18" fmla="*/ 2147483647 w 438"/>
              <a:gd name="T19" fmla="*/ 2147483647 h 406"/>
              <a:gd name="T20" fmla="*/ 2147483647 w 438"/>
              <a:gd name="T21" fmla="*/ 2147483647 h 406"/>
              <a:gd name="T22" fmla="*/ 2147483647 w 438"/>
              <a:gd name="T23" fmla="*/ 2147483647 h 406"/>
              <a:gd name="T24" fmla="*/ 2147483647 w 438"/>
              <a:gd name="T25" fmla="*/ 2147483647 h 406"/>
              <a:gd name="T26" fmla="*/ 2147483647 w 438"/>
              <a:gd name="T27" fmla="*/ 2147483647 h 406"/>
              <a:gd name="T28" fmla="*/ 2147483647 w 438"/>
              <a:gd name="T29" fmla="*/ 2147483647 h 406"/>
              <a:gd name="T30" fmla="*/ 2147483647 w 438"/>
              <a:gd name="T31" fmla="*/ 2147483647 h 406"/>
              <a:gd name="T32" fmla="*/ 2147483647 w 438"/>
              <a:gd name="T33" fmla="*/ 2147483647 h 406"/>
              <a:gd name="T34" fmla="*/ 2147483647 w 438"/>
              <a:gd name="T35" fmla="*/ 2147483647 h 406"/>
              <a:gd name="T36" fmla="*/ 2147483647 w 438"/>
              <a:gd name="T37" fmla="*/ 2147483647 h 406"/>
              <a:gd name="T38" fmla="*/ 2147483647 w 438"/>
              <a:gd name="T39" fmla="*/ 2147483647 h 406"/>
              <a:gd name="T40" fmla="*/ 2147483647 w 438"/>
              <a:gd name="T41" fmla="*/ 2147483647 h 406"/>
              <a:gd name="T42" fmla="*/ 2147483647 w 438"/>
              <a:gd name="T43" fmla="*/ 2147483647 h 406"/>
              <a:gd name="T44" fmla="*/ 2147483647 w 438"/>
              <a:gd name="T45" fmla="*/ 2147483647 h 406"/>
              <a:gd name="T46" fmla="*/ 2147483647 w 438"/>
              <a:gd name="T47" fmla="*/ 2147483647 h 406"/>
              <a:gd name="T48" fmla="*/ 2147483647 w 438"/>
              <a:gd name="T49" fmla="*/ 2147483647 h 406"/>
              <a:gd name="T50" fmla="*/ 2147483647 w 438"/>
              <a:gd name="T51" fmla="*/ 2147483647 h 406"/>
              <a:gd name="T52" fmla="*/ 2147483647 w 438"/>
              <a:gd name="T53" fmla="*/ 2147483647 h 406"/>
              <a:gd name="T54" fmla="*/ 2147483647 w 438"/>
              <a:gd name="T55" fmla="*/ 2147483647 h 406"/>
              <a:gd name="T56" fmla="*/ 2147483647 w 438"/>
              <a:gd name="T57" fmla="*/ 2147483647 h 406"/>
              <a:gd name="T58" fmla="*/ 2147483647 w 438"/>
              <a:gd name="T59" fmla="*/ 2147483647 h 406"/>
              <a:gd name="T60" fmla="*/ 2147483647 w 438"/>
              <a:gd name="T61" fmla="*/ 2147483647 h 406"/>
              <a:gd name="T62" fmla="*/ 2147483647 w 438"/>
              <a:gd name="T63" fmla="*/ 2147483647 h 406"/>
              <a:gd name="T64" fmla="*/ 0 w 438"/>
              <a:gd name="T65" fmla="*/ 2147483647 h 406"/>
              <a:gd name="T66" fmla="*/ 2147483647 w 438"/>
              <a:gd name="T67" fmla="*/ 2147483647 h 406"/>
              <a:gd name="T68" fmla="*/ 2147483647 w 438"/>
              <a:gd name="T69" fmla="*/ 2147483647 h 406"/>
              <a:gd name="T70" fmla="*/ 2147483647 w 438"/>
              <a:gd name="T71" fmla="*/ 2147483647 h 406"/>
              <a:gd name="T72" fmla="*/ 2147483647 w 438"/>
              <a:gd name="T73" fmla="*/ 2147483647 h 406"/>
              <a:gd name="T74" fmla="*/ 2147483647 w 438"/>
              <a:gd name="T75" fmla="*/ 2147483647 h 406"/>
              <a:gd name="T76" fmla="*/ 2147483647 w 438"/>
              <a:gd name="T77" fmla="*/ 2147483647 h 406"/>
              <a:gd name="T78" fmla="*/ 2147483647 w 438"/>
              <a:gd name="T79" fmla="*/ 2147483647 h 406"/>
              <a:gd name="T80" fmla="*/ 2147483647 w 438"/>
              <a:gd name="T81" fmla="*/ 2147483647 h 406"/>
              <a:gd name="T82" fmla="*/ 2147483647 w 438"/>
              <a:gd name="T83" fmla="*/ 2147483647 h 406"/>
              <a:gd name="T84" fmla="*/ 2147483647 w 438"/>
              <a:gd name="T85" fmla="*/ 2147483647 h 406"/>
              <a:gd name="T86" fmla="*/ 2147483647 w 438"/>
              <a:gd name="T87" fmla="*/ 2147483647 h 406"/>
              <a:gd name="T88" fmla="*/ 2147483647 w 438"/>
              <a:gd name="T89" fmla="*/ 2147483647 h 406"/>
              <a:gd name="T90" fmla="*/ 2147483647 w 438"/>
              <a:gd name="T91" fmla="*/ 2147483647 h 406"/>
              <a:gd name="T92" fmla="*/ 2147483647 w 438"/>
              <a:gd name="T93" fmla="*/ 2147483647 h 406"/>
              <a:gd name="T94" fmla="*/ 2147483647 w 438"/>
              <a:gd name="T95" fmla="*/ 2147483647 h 406"/>
              <a:gd name="T96" fmla="*/ 2147483647 w 438"/>
              <a:gd name="T97" fmla="*/ 2147483647 h 406"/>
              <a:gd name="T98" fmla="*/ 2147483647 w 438"/>
              <a:gd name="T99" fmla="*/ 2147483647 h 406"/>
              <a:gd name="T100" fmla="*/ 2147483647 w 438"/>
              <a:gd name="T101" fmla="*/ 2147483647 h 406"/>
              <a:gd name="T102" fmla="*/ 2147483647 w 438"/>
              <a:gd name="T103" fmla="*/ 2147483647 h 406"/>
              <a:gd name="T104" fmla="*/ 2147483647 w 438"/>
              <a:gd name="T105" fmla="*/ 2147483647 h 406"/>
              <a:gd name="T106" fmla="*/ 2147483647 w 438"/>
              <a:gd name="T107" fmla="*/ 2147483647 h 406"/>
              <a:gd name="T108" fmla="*/ 2147483647 w 438"/>
              <a:gd name="T109" fmla="*/ 2147483647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38"/>
              <a:gd name="T166" fmla="*/ 0 h 406"/>
              <a:gd name="T167" fmla="*/ 438 w 438"/>
              <a:gd name="T168" fmla="*/ 406 h 4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6" name="Freeform 477"/>
          <p:cNvSpPr>
            <a:spLocks/>
          </p:cNvSpPr>
          <p:nvPr>
            <p:custDataLst>
              <p:tags r:id="rId315"/>
            </p:custDataLst>
          </p:nvPr>
        </p:nvSpPr>
        <p:spPr bwMode="auto">
          <a:xfrm>
            <a:off x="6084839" y="3930180"/>
            <a:ext cx="293564" cy="300260"/>
          </a:xfrm>
          <a:custGeom>
            <a:avLst/>
            <a:gdLst>
              <a:gd name="T0" fmla="*/ 2147483647 w 678"/>
              <a:gd name="T1" fmla="*/ 2147483647 h 574"/>
              <a:gd name="T2" fmla="*/ 2147483647 w 678"/>
              <a:gd name="T3" fmla="*/ 2147483647 h 574"/>
              <a:gd name="T4" fmla="*/ 2147483647 w 678"/>
              <a:gd name="T5" fmla="*/ 2147483647 h 574"/>
              <a:gd name="T6" fmla="*/ 2147483647 w 678"/>
              <a:gd name="T7" fmla="*/ 2147483647 h 574"/>
              <a:gd name="T8" fmla="*/ 2147483647 w 678"/>
              <a:gd name="T9" fmla="*/ 2147483647 h 574"/>
              <a:gd name="T10" fmla="*/ 2147483647 w 678"/>
              <a:gd name="T11" fmla="*/ 2147483647 h 574"/>
              <a:gd name="T12" fmla="*/ 2147483647 w 678"/>
              <a:gd name="T13" fmla="*/ 2147483647 h 574"/>
              <a:gd name="T14" fmla="*/ 2147483647 w 678"/>
              <a:gd name="T15" fmla="*/ 2147483647 h 574"/>
              <a:gd name="T16" fmla="*/ 2147483647 w 678"/>
              <a:gd name="T17" fmla="*/ 2147483647 h 574"/>
              <a:gd name="T18" fmla="*/ 2147483647 w 678"/>
              <a:gd name="T19" fmla="*/ 2147483647 h 574"/>
              <a:gd name="T20" fmla="*/ 2147483647 w 678"/>
              <a:gd name="T21" fmla="*/ 2147483647 h 574"/>
              <a:gd name="T22" fmla="*/ 2147483647 w 678"/>
              <a:gd name="T23" fmla="*/ 2147483647 h 574"/>
              <a:gd name="T24" fmla="*/ 2147483647 w 678"/>
              <a:gd name="T25" fmla="*/ 2147483647 h 574"/>
              <a:gd name="T26" fmla="*/ 2147483647 w 678"/>
              <a:gd name="T27" fmla="*/ 2147483647 h 574"/>
              <a:gd name="T28" fmla="*/ 2147483647 w 678"/>
              <a:gd name="T29" fmla="*/ 2147483647 h 574"/>
              <a:gd name="T30" fmla="*/ 2147483647 w 678"/>
              <a:gd name="T31" fmla="*/ 2147483647 h 574"/>
              <a:gd name="T32" fmla="*/ 2147483647 w 678"/>
              <a:gd name="T33" fmla="*/ 2147483647 h 574"/>
              <a:gd name="T34" fmla="*/ 2147483647 w 678"/>
              <a:gd name="T35" fmla="*/ 2147483647 h 574"/>
              <a:gd name="T36" fmla="*/ 2147483647 w 678"/>
              <a:gd name="T37" fmla="*/ 2147483647 h 574"/>
              <a:gd name="T38" fmla="*/ 2147483647 w 678"/>
              <a:gd name="T39" fmla="*/ 2147483647 h 574"/>
              <a:gd name="T40" fmla="*/ 2147483647 w 678"/>
              <a:gd name="T41" fmla="*/ 2147483647 h 574"/>
              <a:gd name="T42" fmla="*/ 2147483647 w 678"/>
              <a:gd name="T43" fmla="*/ 2147483647 h 574"/>
              <a:gd name="T44" fmla="*/ 2147483647 w 678"/>
              <a:gd name="T45" fmla="*/ 2147483647 h 574"/>
              <a:gd name="T46" fmla="*/ 2147483647 w 678"/>
              <a:gd name="T47" fmla="*/ 2147483647 h 574"/>
              <a:gd name="T48" fmla="*/ 2147483647 w 678"/>
              <a:gd name="T49" fmla="*/ 2147483647 h 574"/>
              <a:gd name="T50" fmla="*/ 2147483647 w 678"/>
              <a:gd name="T51" fmla="*/ 2147483647 h 574"/>
              <a:gd name="T52" fmla="*/ 2147483647 w 678"/>
              <a:gd name="T53" fmla="*/ 2147483647 h 574"/>
              <a:gd name="T54" fmla="*/ 2147483647 w 678"/>
              <a:gd name="T55" fmla="*/ 2147483647 h 574"/>
              <a:gd name="T56" fmla="*/ 2147483647 w 678"/>
              <a:gd name="T57" fmla="*/ 2147483647 h 574"/>
              <a:gd name="T58" fmla="*/ 2147483647 w 678"/>
              <a:gd name="T59" fmla="*/ 2147483647 h 574"/>
              <a:gd name="T60" fmla="*/ 2147483647 w 678"/>
              <a:gd name="T61" fmla="*/ 2147483647 h 574"/>
              <a:gd name="T62" fmla="*/ 2147483647 w 678"/>
              <a:gd name="T63" fmla="*/ 2147483647 h 574"/>
              <a:gd name="T64" fmla="*/ 0 w 678"/>
              <a:gd name="T65" fmla="*/ 2147483647 h 574"/>
              <a:gd name="T66" fmla="*/ 2147483647 w 678"/>
              <a:gd name="T67" fmla="*/ 2147483647 h 574"/>
              <a:gd name="T68" fmla="*/ 2147483647 w 678"/>
              <a:gd name="T69" fmla="*/ 2147483647 h 574"/>
              <a:gd name="T70" fmla="*/ 2147483647 w 678"/>
              <a:gd name="T71" fmla="*/ 2147483647 h 574"/>
              <a:gd name="T72" fmla="*/ 2147483647 w 678"/>
              <a:gd name="T73" fmla="*/ 2147483647 h 574"/>
              <a:gd name="T74" fmla="*/ 2147483647 w 678"/>
              <a:gd name="T75" fmla="*/ 2147483647 h 574"/>
              <a:gd name="T76" fmla="*/ 2147483647 w 678"/>
              <a:gd name="T77" fmla="*/ 2147483647 h 574"/>
              <a:gd name="T78" fmla="*/ 2147483647 w 678"/>
              <a:gd name="T79" fmla="*/ 2147483647 h 574"/>
              <a:gd name="T80" fmla="*/ 2147483647 w 678"/>
              <a:gd name="T81" fmla="*/ 2147483647 h 574"/>
              <a:gd name="T82" fmla="*/ 2147483647 w 678"/>
              <a:gd name="T83" fmla="*/ 2147483647 h 574"/>
              <a:gd name="T84" fmla="*/ 2147483647 w 678"/>
              <a:gd name="T85" fmla="*/ 2147483647 h 574"/>
              <a:gd name="T86" fmla="*/ 2147483647 w 678"/>
              <a:gd name="T87" fmla="*/ 2147483647 h 574"/>
              <a:gd name="T88" fmla="*/ 2147483647 w 678"/>
              <a:gd name="T89" fmla="*/ 2147483647 h 574"/>
              <a:gd name="T90" fmla="*/ 2147483647 w 678"/>
              <a:gd name="T91" fmla="*/ 2147483647 h 574"/>
              <a:gd name="T92" fmla="*/ 2147483647 w 678"/>
              <a:gd name="T93" fmla="*/ 2147483647 h 574"/>
              <a:gd name="T94" fmla="*/ 2147483647 w 678"/>
              <a:gd name="T95" fmla="*/ 2147483647 h 574"/>
              <a:gd name="T96" fmla="*/ 2147483647 w 678"/>
              <a:gd name="T97" fmla="*/ 2147483647 h 574"/>
              <a:gd name="T98" fmla="*/ 2147483647 w 678"/>
              <a:gd name="T99" fmla="*/ 2147483647 h 574"/>
              <a:gd name="T100" fmla="*/ 2147483647 w 678"/>
              <a:gd name="T101" fmla="*/ 2147483647 h 574"/>
              <a:gd name="T102" fmla="*/ 2147483647 w 678"/>
              <a:gd name="T103" fmla="*/ 2147483647 h 574"/>
              <a:gd name="T104" fmla="*/ 2147483647 w 678"/>
              <a:gd name="T105" fmla="*/ 2147483647 h 574"/>
              <a:gd name="T106" fmla="*/ 2147483647 w 678"/>
              <a:gd name="T107" fmla="*/ 2147483647 h 574"/>
              <a:gd name="T108" fmla="*/ 2147483647 w 678"/>
              <a:gd name="T109" fmla="*/ 2147483647 h 574"/>
              <a:gd name="T110" fmla="*/ 2147483647 w 678"/>
              <a:gd name="T111" fmla="*/ 2147483647 h 574"/>
              <a:gd name="T112" fmla="*/ 2147483647 w 678"/>
              <a:gd name="T113" fmla="*/ 2147483647 h 574"/>
              <a:gd name="T114" fmla="*/ 2147483647 w 678"/>
              <a:gd name="T115" fmla="*/ 2147483647 h 574"/>
              <a:gd name="T116" fmla="*/ 2147483647 w 678"/>
              <a:gd name="T117" fmla="*/ 2147483647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78"/>
              <a:gd name="T178" fmla="*/ 0 h 574"/>
              <a:gd name="T179" fmla="*/ 678 w 678"/>
              <a:gd name="T180" fmla="*/ 574 h 5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7" name="Freeform 478"/>
          <p:cNvSpPr>
            <a:spLocks/>
          </p:cNvSpPr>
          <p:nvPr>
            <p:custDataLst>
              <p:tags r:id="rId316"/>
            </p:custDataLst>
          </p:nvPr>
        </p:nvSpPr>
        <p:spPr bwMode="auto">
          <a:xfrm>
            <a:off x="5809134" y="4184675"/>
            <a:ext cx="351606" cy="380628"/>
          </a:xfrm>
          <a:custGeom>
            <a:avLst/>
            <a:gdLst>
              <a:gd name="T0" fmla="*/ 2147483647 w 810"/>
              <a:gd name="T1" fmla="*/ 2147483647 h 727"/>
              <a:gd name="T2" fmla="*/ 2147483647 w 810"/>
              <a:gd name="T3" fmla="*/ 2147483647 h 727"/>
              <a:gd name="T4" fmla="*/ 2147483647 w 810"/>
              <a:gd name="T5" fmla="*/ 2147483647 h 727"/>
              <a:gd name="T6" fmla="*/ 2147483647 w 810"/>
              <a:gd name="T7" fmla="*/ 2147483647 h 727"/>
              <a:gd name="T8" fmla="*/ 2147483647 w 810"/>
              <a:gd name="T9" fmla="*/ 2147483647 h 727"/>
              <a:gd name="T10" fmla="*/ 2147483647 w 810"/>
              <a:gd name="T11" fmla="*/ 2147483647 h 727"/>
              <a:gd name="T12" fmla="*/ 2147483647 w 810"/>
              <a:gd name="T13" fmla="*/ 2147483647 h 727"/>
              <a:gd name="T14" fmla="*/ 2147483647 w 810"/>
              <a:gd name="T15" fmla="*/ 2147483647 h 727"/>
              <a:gd name="T16" fmla="*/ 2147483647 w 810"/>
              <a:gd name="T17" fmla="*/ 0 h 727"/>
              <a:gd name="T18" fmla="*/ 2147483647 w 810"/>
              <a:gd name="T19" fmla="*/ 2147483647 h 727"/>
              <a:gd name="T20" fmla="*/ 2147483647 w 810"/>
              <a:gd name="T21" fmla="*/ 2147483647 h 727"/>
              <a:gd name="T22" fmla="*/ 0 w 810"/>
              <a:gd name="T23" fmla="*/ 2147483647 h 727"/>
              <a:gd name="T24" fmla="*/ 2147483647 w 810"/>
              <a:gd name="T25" fmla="*/ 2147483647 h 727"/>
              <a:gd name="T26" fmla="*/ 2147483647 w 810"/>
              <a:gd name="T27" fmla="*/ 2147483647 h 727"/>
              <a:gd name="T28" fmla="*/ 2147483647 w 810"/>
              <a:gd name="T29" fmla="*/ 2147483647 h 727"/>
              <a:gd name="T30" fmla="*/ 2147483647 w 810"/>
              <a:gd name="T31" fmla="*/ 2147483647 h 727"/>
              <a:gd name="T32" fmla="*/ 2147483647 w 810"/>
              <a:gd name="T33" fmla="*/ 2147483647 h 727"/>
              <a:gd name="T34" fmla="*/ 2147483647 w 810"/>
              <a:gd name="T35" fmla="*/ 2147483647 h 727"/>
              <a:gd name="T36" fmla="*/ 2147483647 w 810"/>
              <a:gd name="T37" fmla="*/ 2147483647 h 727"/>
              <a:gd name="T38" fmla="*/ 2147483647 w 810"/>
              <a:gd name="T39" fmla="*/ 2147483647 h 727"/>
              <a:gd name="T40" fmla="*/ 2147483647 w 810"/>
              <a:gd name="T41" fmla="*/ 2147483647 h 727"/>
              <a:gd name="T42" fmla="*/ 2147483647 w 810"/>
              <a:gd name="T43" fmla="*/ 2147483647 h 727"/>
              <a:gd name="T44" fmla="*/ 2147483647 w 810"/>
              <a:gd name="T45" fmla="*/ 2147483647 h 727"/>
              <a:gd name="T46" fmla="*/ 2147483647 w 810"/>
              <a:gd name="T47" fmla="*/ 2147483647 h 727"/>
              <a:gd name="T48" fmla="*/ 2147483647 w 810"/>
              <a:gd name="T49" fmla="*/ 2147483647 h 727"/>
              <a:gd name="T50" fmla="*/ 2147483647 w 810"/>
              <a:gd name="T51" fmla="*/ 2147483647 h 727"/>
              <a:gd name="T52" fmla="*/ 2147483647 w 810"/>
              <a:gd name="T53" fmla="*/ 2147483647 h 727"/>
              <a:gd name="T54" fmla="*/ 2147483647 w 810"/>
              <a:gd name="T55" fmla="*/ 2147483647 h 727"/>
              <a:gd name="T56" fmla="*/ 2147483647 w 810"/>
              <a:gd name="T57" fmla="*/ 2147483647 h 727"/>
              <a:gd name="T58" fmla="*/ 2147483647 w 810"/>
              <a:gd name="T59" fmla="*/ 2147483647 h 727"/>
              <a:gd name="T60" fmla="*/ 2147483647 w 810"/>
              <a:gd name="T61" fmla="*/ 2147483647 h 727"/>
              <a:gd name="T62" fmla="*/ 2147483647 w 810"/>
              <a:gd name="T63" fmla="*/ 2147483647 h 727"/>
              <a:gd name="T64" fmla="*/ 2147483647 w 810"/>
              <a:gd name="T65" fmla="*/ 2147483647 h 727"/>
              <a:gd name="T66" fmla="*/ 2147483647 w 810"/>
              <a:gd name="T67" fmla="*/ 2147483647 h 727"/>
              <a:gd name="T68" fmla="*/ 2147483647 w 810"/>
              <a:gd name="T69" fmla="*/ 2147483647 h 727"/>
              <a:gd name="T70" fmla="*/ 2147483647 w 810"/>
              <a:gd name="T71" fmla="*/ 2147483647 h 727"/>
              <a:gd name="T72" fmla="*/ 2147483647 w 810"/>
              <a:gd name="T73" fmla="*/ 2147483647 h 727"/>
              <a:gd name="T74" fmla="*/ 2147483647 w 810"/>
              <a:gd name="T75" fmla="*/ 2147483647 h 727"/>
              <a:gd name="T76" fmla="*/ 2147483647 w 810"/>
              <a:gd name="T77" fmla="*/ 2147483647 h 727"/>
              <a:gd name="T78" fmla="*/ 2147483647 w 810"/>
              <a:gd name="T79" fmla="*/ 2147483647 h 727"/>
              <a:gd name="T80" fmla="*/ 2147483647 w 810"/>
              <a:gd name="T81" fmla="*/ 2147483647 h 727"/>
              <a:gd name="T82" fmla="*/ 2147483647 w 810"/>
              <a:gd name="T83" fmla="*/ 2147483647 h 727"/>
              <a:gd name="T84" fmla="*/ 2147483647 w 810"/>
              <a:gd name="T85" fmla="*/ 2147483647 h 727"/>
              <a:gd name="T86" fmla="*/ 2147483647 w 810"/>
              <a:gd name="T87" fmla="*/ 2147483647 h 727"/>
              <a:gd name="T88" fmla="*/ 2147483647 w 810"/>
              <a:gd name="T89" fmla="*/ 2147483647 h 727"/>
              <a:gd name="T90" fmla="*/ 2147483647 w 810"/>
              <a:gd name="T91" fmla="*/ 2147483647 h 727"/>
              <a:gd name="T92" fmla="*/ 2147483647 w 810"/>
              <a:gd name="T93" fmla="*/ 2147483647 h 727"/>
              <a:gd name="T94" fmla="*/ 2147483647 w 810"/>
              <a:gd name="T95" fmla="*/ 2147483647 h 727"/>
              <a:gd name="T96" fmla="*/ 2147483647 w 810"/>
              <a:gd name="T97" fmla="*/ 2147483647 h 727"/>
              <a:gd name="T98" fmla="*/ 2147483647 w 810"/>
              <a:gd name="T99" fmla="*/ 2147483647 h 727"/>
              <a:gd name="T100" fmla="*/ 2147483647 w 810"/>
              <a:gd name="T101" fmla="*/ 2147483647 h 727"/>
              <a:gd name="T102" fmla="*/ 2147483647 w 810"/>
              <a:gd name="T103" fmla="*/ 2147483647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10"/>
              <a:gd name="T157" fmla="*/ 0 h 727"/>
              <a:gd name="T158" fmla="*/ 810 w 810"/>
              <a:gd name="T159" fmla="*/ 727 h 72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8" name="Freeform 479"/>
          <p:cNvSpPr>
            <a:spLocks/>
          </p:cNvSpPr>
          <p:nvPr>
            <p:custDataLst>
              <p:tags r:id="rId317"/>
            </p:custDataLst>
          </p:nvPr>
        </p:nvSpPr>
        <p:spPr bwMode="auto">
          <a:xfrm>
            <a:off x="5100340" y="3133205"/>
            <a:ext cx="161851" cy="141758"/>
          </a:xfrm>
          <a:custGeom>
            <a:avLst/>
            <a:gdLst>
              <a:gd name="T0" fmla="*/ 2147483647 w 365"/>
              <a:gd name="T1" fmla="*/ 2147483647 h 271"/>
              <a:gd name="T2" fmla="*/ 2147483647 w 365"/>
              <a:gd name="T3" fmla="*/ 2147483647 h 271"/>
              <a:gd name="T4" fmla="*/ 2147483647 w 365"/>
              <a:gd name="T5" fmla="*/ 2147483647 h 271"/>
              <a:gd name="T6" fmla="*/ 2147483647 w 365"/>
              <a:gd name="T7" fmla="*/ 2147483647 h 271"/>
              <a:gd name="T8" fmla="*/ 2147483647 w 365"/>
              <a:gd name="T9" fmla="*/ 2147483647 h 271"/>
              <a:gd name="T10" fmla="*/ 2147483647 w 365"/>
              <a:gd name="T11" fmla="*/ 2147483647 h 271"/>
              <a:gd name="T12" fmla="*/ 2147483647 w 365"/>
              <a:gd name="T13" fmla="*/ 2147483647 h 271"/>
              <a:gd name="T14" fmla="*/ 2147483647 w 365"/>
              <a:gd name="T15" fmla="*/ 2147483647 h 271"/>
              <a:gd name="T16" fmla="*/ 2147483647 w 365"/>
              <a:gd name="T17" fmla="*/ 2147483647 h 271"/>
              <a:gd name="T18" fmla="*/ 2147483647 w 365"/>
              <a:gd name="T19" fmla="*/ 2147483647 h 271"/>
              <a:gd name="T20" fmla="*/ 2147483647 w 365"/>
              <a:gd name="T21" fmla="*/ 2147483647 h 271"/>
              <a:gd name="T22" fmla="*/ 2147483647 w 365"/>
              <a:gd name="T23" fmla="*/ 2147483647 h 271"/>
              <a:gd name="T24" fmla="*/ 2147483647 w 365"/>
              <a:gd name="T25" fmla="*/ 2147483647 h 271"/>
              <a:gd name="T26" fmla="*/ 2147483647 w 365"/>
              <a:gd name="T27" fmla="*/ 2147483647 h 271"/>
              <a:gd name="T28" fmla="*/ 2147483647 w 365"/>
              <a:gd name="T29" fmla="*/ 2147483647 h 271"/>
              <a:gd name="T30" fmla="*/ 2147483647 w 365"/>
              <a:gd name="T31" fmla="*/ 2147483647 h 271"/>
              <a:gd name="T32" fmla="*/ 2147483647 w 365"/>
              <a:gd name="T33" fmla="*/ 2147483647 h 271"/>
              <a:gd name="T34" fmla="*/ 2147483647 w 365"/>
              <a:gd name="T35" fmla="*/ 2147483647 h 271"/>
              <a:gd name="T36" fmla="*/ 2147483647 w 365"/>
              <a:gd name="T37" fmla="*/ 2147483647 h 271"/>
              <a:gd name="T38" fmla="*/ 2147483647 w 365"/>
              <a:gd name="T39" fmla="*/ 2147483647 h 271"/>
              <a:gd name="T40" fmla="*/ 2147483647 w 365"/>
              <a:gd name="T41" fmla="*/ 2147483647 h 271"/>
              <a:gd name="T42" fmla="*/ 2147483647 w 365"/>
              <a:gd name="T43" fmla="*/ 2147483647 h 271"/>
              <a:gd name="T44" fmla="*/ 2147483647 w 365"/>
              <a:gd name="T45" fmla="*/ 2147483647 h 271"/>
              <a:gd name="T46" fmla="*/ 2147483647 w 365"/>
              <a:gd name="T47" fmla="*/ 2147483647 h 271"/>
              <a:gd name="T48" fmla="*/ 2147483647 w 365"/>
              <a:gd name="T49" fmla="*/ 2147483647 h 271"/>
              <a:gd name="T50" fmla="*/ 2147483647 w 365"/>
              <a:gd name="T51" fmla="*/ 2147483647 h 271"/>
              <a:gd name="T52" fmla="*/ 2147483647 w 365"/>
              <a:gd name="T53" fmla="*/ 2147483647 h 271"/>
              <a:gd name="T54" fmla="*/ 2147483647 w 365"/>
              <a:gd name="T55" fmla="*/ 2147483647 h 271"/>
              <a:gd name="T56" fmla="*/ 2147483647 w 365"/>
              <a:gd name="T57" fmla="*/ 2147483647 h 271"/>
              <a:gd name="T58" fmla="*/ 2147483647 w 365"/>
              <a:gd name="T59" fmla="*/ 2147483647 h 271"/>
              <a:gd name="T60" fmla="*/ 2147483647 w 365"/>
              <a:gd name="T61" fmla="*/ 2147483647 h 271"/>
              <a:gd name="T62" fmla="*/ 2147483647 w 365"/>
              <a:gd name="T63" fmla="*/ 2147483647 h 271"/>
              <a:gd name="T64" fmla="*/ 0 w 365"/>
              <a:gd name="T65" fmla="*/ 2147483647 h 271"/>
              <a:gd name="T66" fmla="*/ 2147483647 w 365"/>
              <a:gd name="T67" fmla="*/ 2147483647 h 271"/>
              <a:gd name="T68" fmla="*/ 2147483647 w 365"/>
              <a:gd name="T69" fmla="*/ 2147483647 h 271"/>
              <a:gd name="T70" fmla="*/ 2147483647 w 365"/>
              <a:gd name="T71" fmla="*/ 2147483647 h 271"/>
              <a:gd name="T72" fmla="*/ 2147483647 w 365"/>
              <a:gd name="T73" fmla="*/ 2147483647 h 271"/>
              <a:gd name="T74" fmla="*/ 2147483647 w 365"/>
              <a:gd name="T75" fmla="*/ 2147483647 h 271"/>
              <a:gd name="T76" fmla="*/ 2147483647 w 365"/>
              <a:gd name="T77" fmla="*/ 2147483647 h 271"/>
              <a:gd name="T78" fmla="*/ 2147483647 w 365"/>
              <a:gd name="T79" fmla="*/ 2147483647 h 271"/>
              <a:gd name="T80" fmla="*/ 2147483647 w 365"/>
              <a:gd name="T81" fmla="*/ 2147483647 h 271"/>
              <a:gd name="T82" fmla="*/ 2147483647 w 365"/>
              <a:gd name="T83" fmla="*/ 2147483647 h 271"/>
              <a:gd name="T84" fmla="*/ 2147483647 w 365"/>
              <a:gd name="T85" fmla="*/ 0 h 271"/>
              <a:gd name="T86" fmla="*/ 2147483647 w 365"/>
              <a:gd name="T87" fmla="*/ 2147483647 h 271"/>
              <a:gd name="T88" fmla="*/ 2147483647 w 365"/>
              <a:gd name="T89" fmla="*/ 2147483647 h 271"/>
              <a:gd name="T90" fmla="*/ 2147483647 w 365"/>
              <a:gd name="T91" fmla="*/ 2147483647 h 271"/>
              <a:gd name="T92" fmla="*/ 2147483647 w 365"/>
              <a:gd name="T93" fmla="*/ 2147483647 h 271"/>
              <a:gd name="T94" fmla="*/ 2147483647 w 365"/>
              <a:gd name="T95" fmla="*/ 2147483647 h 271"/>
              <a:gd name="T96" fmla="*/ 2147483647 w 365"/>
              <a:gd name="T97" fmla="*/ 2147483647 h 271"/>
              <a:gd name="T98" fmla="*/ 2147483647 w 365"/>
              <a:gd name="T99" fmla="*/ 2147483647 h 271"/>
              <a:gd name="T100" fmla="*/ 2147483647 w 365"/>
              <a:gd name="T101" fmla="*/ 2147483647 h 271"/>
              <a:gd name="T102" fmla="*/ 2147483647 w 365"/>
              <a:gd name="T103" fmla="*/ 2147483647 h 271"/>
              <a:gd name="T104" fmla="*/ 2147483647 w 365"/>
              <a:gd name="T105" fmla="*/ 2147483647 h 271"/>
              <a:gd name="T106" fmla="*/ 2147483647 w 365"/>
              <a:gd name="T107" fmla="*/ 2147483647 h 271"/>
              <a:gd name="T108" fmla="*/ 2147483647 w 365"/>
              <a:gd name="T109" fmla="*/ 2147483647 h 271"/>
              <a:gd name="T110" fmla="*/ 2147483647 w 365"/>
              <a:gd name="T111" fmla="*/ 2147483647 h 271"/>
              <a:gd name="T112" fmla="*/ 2147483647 w 365"/>
              <a:gd name="T113" fmla="*/ 2147483647 h 271"/>
              <a:gd name="T114" fmla="*/ 2147483647 w 365"/>
              <a:gd name="T115" fmla="*/ 2147483647 h 271"/>
              <a:gd name="T116" fmla="*/ 2147483647 w 365"/>
              <a:gd name="T117" fmla="*/ 2147483647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65"/>
              <a:gd name="T178" fmla="*/ 0 h 271"/>
              <a:gd name="T179" fmla="*/ 365 w 365"/>
              <a:gd name="T180" fmla="*/ 271 h 27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679" name="Freeform 480"/>
          <p:cNvSpPr>
            <a:spLocks/>
          </p:cNvSpPr>
          <p:nvPr>
            <p:custDataLst>
              <p:tags r:id="rId318"/>
            </p:custDataLst>
          </p:nvPr>
        </p:nvSpPr>
        <p:spPr bwMode="auto">
          <a:xfrm>
            <a:off x="6273479" y="3695776"/>
            <a:ext cx="270123" cy="334863"/>
          </a:xfrm>
          <a:custGeom>
            <a:avLst/>
            <a:gdLst>
              <a:gd name="T0" fmla="*/ 2147483647 w 624"/>
              <a:gd name="T1" fmla="*/ 2147483647 h 640"/>
              <a:gd name="T2" fmla="*/ 2147483647 w 624"/>
              <a:gd name="T3" fmla="*/ 2147483647 h 640"/>
              <a:gd name="T4" fmla="*/ 2147483647 w 624"/>
              <a:gd name="T5" fmla="*/ 2147483647 h 640"/>
              <a:gd name="T6" fmla="*/ 2147483647 w 624"/>
              <a:gd name="T7" fmla="*/ 2147483647 h 640"/>
              <a:gd name="T8" fmla="*/ 2147483647 w 624"/>
              <a:gd name="T9" fmla="*/ 2147483647 h 640"/>
              <a:gd name="T10" fmla="*/ 2147483647 w 624"/>
              <a:gd name="T11" fmla="*/ 2147483647 h 640"/>
              <a:gd name="T12" fmla="*/ 2147483647 w 624"/>
              <a:gd name="T13" fmla="*/ 2147483647 h 640"/>
              <a:gd name="T14" fmla="*/ 2147483647 w 624"/>
              <a:gd name="T15" fmla="*/ 2147483647 h 640"/>
              <a:gd name="T16" fmla="*/ 2147483647 w 624"/>
              <a:gd name="T17" fmla="*/ 2147483647 h 640"/>
              <a:gd name="T18" fmla="*/ 2147483647 w 624"/>
              <a:gd name="T19" fmla="*/ 2147483647 h 640"/>
              <a:gd name="T20" fmla="*/ 2147483647 w 624"/>
              <a:gd name="T21" fmla="*/ 2147483647 h 640"/>
              <a:gd name="T22" fmla="*/ 2147483647 w 624"/>
              <a:gd name="T23" fmla="*/ 2147483647 h 640"/>
              <a:gd name="T24" fmla="*/ 2147483647 w 624"/>
              <a:gd name="T25" fmla="*/ 2147483647 h 640"/>
              <a:gd name="T26" fmla="*/ 2147483647 w 624"/>
              <a:gd name="T27" fmla="*/ 2147483647 h 640"/>
              <a:gd name="T28" fmla="*/ 2147483647 w 624"/>
              <a:gd name="T29" fmla="*/ 2147483647 h 640"/>
              <a:gd name="T30" fmla="*/ 2147483647 w 624"/>
              <a:gd name="T31" fmla="*/ 2147483647 h 640"/>
              <a:gd name="T32" fmla="*/ 2147483647 w 624"/>
              <a:gd name="T33" fmla="*/ 2147483647 h 640"/>
              <a:gd name="T34" fmla="*/ 2147483647 w 624"/>
              <a:gd name="T35" fmla="*/ 2147483647 h 640"/>
              <a:gd name="T36" fmla="*/ 2147483647 w 624"/>
              <a:gd name="T37" fmla="*/ 2147483647 h 640"/>
              <a:gd name="T38" fmla="*/ 2147483647 w 624"/>
              <a:gd name="T39" fmla="*/ 2147483647 h 640"/>
              <a:gd name="T40" fmla="*/ 2147483647 w 624"/>
              <a:gd name="T41" fmla="*/ 2147483647 h 640"/>
              <a:gd name="T42" fmla="*/ 2147483647 w 624"/>
              <a:gd name="T43" fmla="*/ 2147483647 h 640"/>
              <a:gd name="T44" fmla="*/ 2147483647 w 624"/>
              <a:gd name="T45" fmla="*/ 2147483647 h 640"/>
              <a:gd name="T46" fmla="*/ 2147483647 w 624"/>
              <a:gd name="T47" fmla="*/ 2147483647 h 640"/>
              <a:gd name="T48" fmla="*/ 2147483647 w 624"/>
              <a:gd name="T49" fmla="*/ 2147483647 h 640"/>
              <a:gd name="T50" fmla="*/ 2147483647 w 624"/>
              <a:gd name="T51" fmla="*/ 2147483647 h 640"/>
              <a:gd name="T52" fmla="*/ 2147483647 w 624"/>
              <a:gd name="T53" fmla="*/ 2147483647 h 640"/>
              <a:gd name="T54" fmla="*/ 2147483647 w 624"/>
              <a:gd name="T55" fmla="*/ 2147483647 h 640"/>
              <a:gd name="T56" fmla="*/ 2147483647 w 624"/>
              <a:gd name="T57" fmla="*/ 2147483647 h 640"/>
              <a:gd name="T58" fmla="*/ 2147483647 w 624"/>
              <a:gd name="T59" fmla="*/ 2147483647 h 640"/>
              <a:gd name="T60" fmla="*/ 2147483647 w 624"/>
              <a:gd name="T61" fmla="*/ 2147483647 h 640"/>
              <a:gd name="T62" fmla="*/ 2147483647 w 624"/>
              <a:gd name="T63" fmla="*/ 2147483647 h 640"/>
              <a:gd name="T64" fmla="*/ 2147483647 w 624"/>
              <a:gd name="T65" fmla="*/ 2147483647 h 640"/>
              <a:gd name="T66" fmla="*/ 2147483647 w 624"/>
              <a:gd name="T67" fmla="*/ 2147483647 h 640"/>
              <a:gd name="T68" fmla="*/ 2147483647 w 624"/>
              <a:gd name="T69" fmla="*/ 2147483647 h 640"/>
              <a:gd name="T70" fmla="*/ 2147483647 w 624"/>
              <a:gd name="T71" fmla="*/ 2147483647 h 640"/>
              <a:gd name="T72" fmla="*/ 2147483647 w 624"/>
              <a:gd name="T73" fmla="*/ 2147483647 h 640"/>
              <a:gd name="T74" fmla="*/ 2147483647 w 624"/>
              <a:gd name="T75" fmla="*/ 2147483647 h 640"/>
              <a:gd name="T76" fmla="*/ 2147483647 w 624"/>
              <a:gd name="T77" fmla="*/ 2147483647 h 640"/>
              <a:gd name="T78" fmla="*/ 2147483647 w 624"/>
              <a:gd name="T79" fmla="*/ 2147483647 h 640"/>
              <a:gd name="T80" fmla="*/ 2147483647 w 624"/>
              <a:gd name="T81" fmla="*/ 2147483647 h 640"/>
              <a:gd name="T82" fmla="*/ 2147483647 w 624"/>
              <a:gd name="T83" fmla="*/ 2147483647 h 640"/>
              <a:gd name="T84" fmla="*/ 2147483647 w 624"/>
              <a:gd name="T85" fmla="*/ 2147483647 h 640"/>
              <a:gd name="T86" fmla="*/ 2147483647 w 624"/>
              <a:gd name="T87" fmla="*/ 2147483647 h 640"/>
              <a:gd name="T88" fmla="*/ 2147483647 w 624"/>
              <a:gd name="T89" fmla="*/ 2147483647 h 640"/>
              <a:gd name="T90" fmla="*/ 0 w 624"/>
              <a:gd name="T91" fmla="*/ 2147483647 h 640"/>
              <a:gd name="T92" fmla="*/ 0 w 624"/>
              <a:gd name="T93" fmla="*/ 2147483647 h 640"/>
              <a:gd name="T94" fmla="*/ 2147483647 w 624"/>
              <a:gd name="T95" fmla="*/ 2147483647 h 640"/>
              <a:gd name="T96" fmla="*/ 2147483647 w 624"/>
              <a:gd name="T97" fmla="*/ 2147483647 h 640"/>
              <a:gd name="T98" fmla="*/ 2147483647 w 624"/>
              <a:gd name="T99" fmla="*/ 2147483647 h 640"/>
              <a:gd name="T100" fmla="*/ 2147483647 w 624"/>
              <a:gd name="T101" fmla="*/ 2147483647 h 640"/>
              <a:gd name="T102" fmla="*/ 2147483647 w 624"/>
              <a:gd name="T103" fmla="*/ 2147483647 h 640"/>
              <a:gd name="T104" fmla="*/ 2147483647 w 624"/>
              <a:gd name="T105" fmla="*/ 214748364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4"/>
              <a:gd name="T160" fmla="*/ 0 h 640"/>
              <a:gd name="T161" fmla="*/ 624 w 624"/>
              <a:gd name="T162" fmla="*/ 640 h 6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6600FF"/>
          </a:solidFill>
          <a:ln w="9525" cmpd="sng">
            <a:solidFill>
              <a:srgbClr val="FFFFFF"/>
            </a:solidFill>
            <a:prstDash val="solid"/>
            <a:round/>
            <a:headEnd/>
            <a:tailEnd/>
          </a:ln>
        </p:spPr>
        <p:txBody>
          <a:bodyPr lIns="91409" tIns="45705" rIns="91409" bIns="45705"/>
          <a:lstStyle/>
          <a:p>
            <a:endParaRPr lang="en-US" sz="1266" dirty="0"/>
          </a:p>
        </p:txBody>
      </p:sp>
      <p:sp>
        <p:nvSpPr>
          <p:cNvPr id="15680" name="Freeform 481"/>
          <p:cNvSpPr>
            <a:spLocks/>
          </p:cNvSpPr>
          <p:nvPr>
            <p:custDataLst>
              <p:tags r:id="rId319"/>
            </p:custDataLst>
          </p:nvPr>
        </p:nvSpPr>
        <p:spPr bwMode="auto">
          <a:xfrm>
            <a:off x="8837415" y="2210099"/>
            <a:ext cx="18976" cy="56927"/>
          </a:xfrm>
          <a:custGeom>
            <a:avLst/>
            <a:gdLst>
              <a:gd name="T0" fmla="*/ 2147483647 w 52"/>
              <a:gd name="T1" fmla="*/ 2147483647 h 50"/>
              <a:gd name="T2" fmla="*/ 0 w 52"/>
              <a:gd name="T3" fmla="*/ 2147483647 h 50"/>
              <a:gd name="T4" fmla="*/ 2147483647 w 52"/>
              <a:gd name="T5" fmla="*/ 2147483647 h 50"/>
              <a:gd name="T6" fmla="*/ 2147483647 w 52"/>
              <a:gd name="T7" fmla="*/ 2147483647 h 50"/>
              <a:gd name="T8" fmla="*/ 2147483647 w 52"/>
              <a:gd name="T9" fmla="*/ 2147483647 h 50"/>
              <a:gd name="T10" fmla="*/ 2147483647 w 52"/>
              <a:gd name="T11" fmla="*/ 2147483647 h 50"/>
              <a:gd name="T12" fmla="*/ 2147483647 w 52"/>
              <a:gd name="T13" fmla="*/ 2147483647 h 50"/>
              <a:gd name="T14" fmla="*/ 2147483647 w 52"/>
              <a:gd name="T15" fmla="*/ 2147483647 h 50"/>
              <a:gd name="T16" fmla="*/ 2147483647 w 52"/>
              <a:gd name="T17" fmla="*/ 2147483647 h 50"/>
              <a:gd name="T18" fmla="*/ 2147483647 w 52"/>
              <a:gd name="T19" fmla="*/ 0 h 50"/>
              <a:gd name="T20" fmla="*/ 2147483647 w 52"/>
              <a:gd name="T21" fmla="*/ 2147483647 h 50"/>
              <a:gd name="T22" fmla="*/ 2147483647 w 52"/>
              <a:gd name="T23" fmla="*/ 2147483647 h 50"/>
              <a:gd name="T24" fmla="*/ 2147483647 w 52"/>
              <a:gd name="T25" fmla="*/ 2147483647 h 50"/>
              <a:gd name="T26" fmla="*/ 2147483647 w 52"/>
              <a:gd name="T27" fmla="*/ 2147483647 h 50"/>
              <a:gd name="T28" fmla="*/ 2147483647 w 52"/>
              <a:gd name="T29" fmla="*/ 2147483647 h 50"/>
              <a:gd name="T30" fmla="*/ 2147483647 w 52"/>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
              <a:gd name="T49" fmla="*/ 0 h 50"/>
              <a:gd name="T50" fmla="*/ 52 w 52"/>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1" name="Freeform 482"/>
          <p:cNvSpPr>
            <a:spLocks/>
          </p:cNvSpPr>
          <p:nvPr>
            <p:custDataLst>
              <p:tags r:id="rId320"/>
            </p:custDataLst>
          </p:nvPr>
        </p:nvSpPr>
        <p:spPr bwMode="auto">
          <a:xfrm>
            <a:off x="8696772" y="2211216"/>
            <a:ext cx="140643" cy="126131"/>
          </a:xfrm>
          <a:custGeom>
            <a:avLst/>
            <a:gdLst>
              <a:gd name="T0" fmla="*/ 2147483647 w 320"/>
              <a:gd name="T1" fmla="*/ 2147483647 h 234"/>
              <a:gd name="T2" fmla="*/ 2147483647 w 320"/>
              <a:gd name="T3" fmla="*/ 2147483647 h 234"/>
              <a:gd name="T4" fmla="*/ 2147483647 w 320"/>
              <a:gd name="T5" fmla="*/ 2147483647 h 234"/>
              <a:gd name="T6" fmla="*/ 2147483647 w 320"/>
              <a:gd name="T7" fmla="*/ 2147483647 h 234"/>
              <a:gd name="T8" fmla="*/ 2147483647 w 320"/>
              <a:gd name="T9" fmla="*/ 2147483647 h 234"/>
              <a:gd name="T10" fmla="*/ 2147483647 w 320"/>
              <a:gd name="T11" fmla="*/ 2147483647 h 234"/>
              <a:gd name="T12" fmla="*/ 2147483647 w 320"/>
              <a:gd name="T13" fmla="*/ 2147483647 h 234"/>
              <a:gd name="T14" fmla="*/ 2147483647 w 320"/>
              <a:gd name="T15" fmla="*/ 2147483647 h 234"/>
              <a:gd name="T16" fmla="*/ 2147483647 w 320"/>
              <a:gd name="T17" fmla="*/ 2147483647 h 234"/>
              <a:gd name="T18" fmla="*/ 2147483647 w 320"/>
              <a:gd name="T19" fmla="*/ 2147483647 h 234"/>
              <a:gd name="T20" fmla="*/ 2147483647 w 320"/>
              <a:gd name="T21" fmla="*/ 2147483647 h 234"/>
              <a:gd name="T22" fmla="*/ 2147483647 w 320"/>
              <a:gd name="T23" fmla="*/ 2147483647 h 234"/>
              <a:gd name="T24" fmla="*/ 2147483647 w 320"/>
              <a:gd name="T25" fmla="*/ 2147483647 h 234"/>
              <a:gd name="T26" fmla="*/ 2147483647 w 320"/>
              <a:gd name="T27" fmla="*/ 2147483647 h 234"/>
              <a:gd name="T28" fmla="*/ 2147483647 w 320"/>
              <a:gd name="T29" fmla="*/ 2147483647 h 234"/>
              <a:gd name="T30" fmla="*/ 2147483647 w 320"/>
              <a:gd name="T31" fmla="*/ 2147483647 h 234"/>
              <a:gd name="T32" fmla="*/ 2147483647 w 320"/>
              <a:gd name="T33" fmla="*/ 2147483647 h 234"/>
              <a:gd name="T34" fmla="*/ 2147483647 w 320"/>
              <a:gd name="T35" fmla="*/ 2147483647 h 234"/>
              <a:gd name="T36" fmla="*/ 2147483647 w 320"/>
              <a:gd name="T37" fmla="*/ 2147483647 h 234"/>
              <a:gd name="T38" fmla="*/ 2147483647 w 320"/>
              <a:gd name="T39" fmla="*/ 2147483647 h 234"/>
              <a:gd name="T40" fmla="*/ 2147483647 w 320"/>
              <a:gd name="T41" fmla="*/ 2147483647 h 234"/>
              <a:gd name="T42" fmla="*/ 2147483647 w 320"/>
              <a:gd name="T43" fmla="*/ 2147483647 h 234"/>
              <a:gd name="T44" fmla="*/ 2147483647 w 320"/>
              <a:gd name="T45" fmla="*/ 0 h 234"/>
              <a:gd name="T46" fmla="*/ 2147483647 w 320"/>
              <a:gd name="T47" fmla="*/ 0 h 234"/>
              <a:gd name="T48" fmla="*/ 2147483647 w 320"/>
              <a:gd name="T49" fmla="*/ 2147483647 h 234"/>
              <a:gd name="T50" fmla="*/ 2147483647 w 320"/>
              <a:gd name="T51" fmla="*/ 2147483647 h 234"/>
              <a:gd name="T52" fmla="*/ 2147483647 w 320"/>
              <a:gd name="T53" fmla="*/ 2147483647 h 234"/>
              <a:gd name="T54" fmla="*/ 2147483647 w 320"/>
              <a:gd name="T55" fmla="*/ 2147483647 h 234"/>
              <a:gd name="T56" fmla="*/ 2147483647 w 320"/>
              <a:gd name="T57" fmla="*/ 2147483647 h 234"/>
              <a:gd name="T58" fmla="*/ 2147483647 w 320"/>
              <a:gd name="T59" fmla="*/ 2147483647 h 234"/>
              <a:gd name="T60" fmla="*/ 2147483647 w 320"/>
              <a:gd name="T61" fmla="*/ 2147483647 h 234"/>
              <a:gd name="T62" fmla="*/ 2147483647 w 320"/>
              <a:gd name="T63" fmla="*/ 2147483647 h 234"/>
              <a:gd name="T64" fmla="*/ 2147483647 w 320"/>
              <a:gd name="T65" fmla="*/ 2147483647 h 234"/>
              <a:gd name="T66" fmla="*/ 2147483647 w 320"/>
              <a:gd name="T67" fmla="*/ 2147483647 h 234"/>
              <a:gd name="T68" fmla="*/ 2147483647 w 320"/>
              <a:gd name="T69" fmla="*/ 2147483647 h 234"/>
              <a:gd name="T70" fmla="*/ 2147483647 w 320"/>
              <a:gd name="T71" fmla="*/ 2147483647 h 234"/>
              <a:gd name="T72" fmla="*/ 2147483647 w 320"/>
              <a:gd name="T73" fmla="*/ 2147483647 h 234"/>
              <a:gd name="T74" fmla="*/ 2147483647 w 320"/>
              <a:gd name="T75" fmla="*/ 2147483647 h 234"/>
              <a:gd name="T76" fmla="*/ 2147483647 w 320"/>
              <a:gd name="T77" fmla="*/ 2147483647 h 234"/>
              <a:gd name="T78" fmla="*/ 2147483647 w 320"/>
              <a:gd name="T79" fmla="*/ 2147483647 h 234"/>
              <a:gd name="T80" fmla="*/ 2147483647 w 320"/>
              <a:gd name="T81" fmla="*/ 2147483647 h 234"/>
              <a:gd name="T82" fmla="*/ 2147483647 w 320"/>
              <a:gd name="T83" fmla="*/ 2147483647 h 234"/>
              <a:gd name="T84" fmla="*/ 2147483647 w 320"/>
              <a:gd name="T85" fmla="*/ 2147483647 h 234"/>
              <a:gd name="T86" fmla="*/ 2147483647 w 320"/>
              <a:gd name="T87" fmla="*/ 2147483647 h 234"/>
              <a:gd name="T88" fmla="*/ 2147483647 w 320"/>
              <a:gd name="T89" fmla="*/ 2147483647 h 234"/>
              <a:gd name="T90" fmla="*/ 2147483647 w 320"/>
              <a:gd name="T91" fmla="*/ 2147483647 h 234"/>
              <a:gd name="T92" fmla="*/ 2147483647 w 320"/>
              <a:gd name="T93" fmla="*/ 2147483647 h 234"/>
              <a:gd name="T94" fmla="*/ 2147483647 w 320"/>
              <a:gd name="T95" fmla="*/ 2147483647 h 234"/>
              <a:gd name="T96" fmla="*/ 2147483647 w 320"/>
              <a:gd name="T97" fmla="*/ 2147483647 h 234"/>
              <a:gd name="T98" fmla="*/ 2147483647 w 320"/>
              <a:gd name="T99" fmla="*/ 2147483647 h 234"/>
              <a:gd name="T100" fmla="*/ 2147483647 w 320"/>
              <a:gd name="T101" fmla="*/ 2147483647 h 234"/>
              <a:gd name="T102" fmla="*/ 2147483647 w 320"/>
              <a:gd name="T103" fmla="*/ 2147483647 h 234"/>
              <a:gd name="T104" fmla="*/ 2147483647 w 320"/>
              <a:gd name="T105" fmla="*/ 2147483647 h 234"/>
              <a:gd name="T106" fmla="*/ 2147483647 w 320"/>
              <a:gd name="T107" fmla="*/ 2147483647 h 234"/>
              <a:gd name="T108" fmla="*/ 2147483647 w 320"/>
              <a:gd name="T109" fmla="*/ 2147483647 h 234"/>
              <a:gd name="T110" fmla="*/ 2147483647 w 320"/>
              <a:gd name="T111" fmla="*/ 2147483647 h 234"/>
              <a:gd name="T112" fmla="*/ 2147483647 w 320"/>
              <a:gd name="T113" fmla="*/ 2147483647 h 234"/>
              <a:gd name="T114" fmla="*/ 2147483647 w 320"/>
              <a:gd name="T115" fmla="*/ 2147483647 h 234"/>
              <a:gd name="T116" fmla="*/ 2147483647 w 320"/>
              <a:gd name="T117" fmla="*/ 2147483647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20"/>
              <a:gd name="T178" fmla="*/ 0 h 234"/>
              <a:gd name="T179" fmla="*/ 320 w 320"/>
              <a:gd name="T180" fmla="*/ 234 h 23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7030A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2" name="Freeform 483"/>
          <p:cNvSpPr>
            <a:spLocks/>
          </p:cNvSpPr>
          <p:nvPr>
            <p:custDataLst>
              <p:tags r:id="rId321"/>
            </p:custDataLst>
          </p:nvPr>
        </p:nvSpPr>
        <p:spPr bwMode="auto">
          <a:xfrm>
            <a:off x="8666634" y="2565053"/>
            <a:ext cx="52462" cy="58043"/>
          </a:xfrm>
          <a:custGeom>
            <a:avLst/>
            <a:gdLst>
              <a:gd name="T0" fmla="*/ 2147483647 w 125"/>
              <a:gd name="T1" fmla="*/ 2147483647 h 93"/>
              <a:gd name="T2" fmla="*/ 2147483647 w 125"/>
              <a:gd name="T3" fmla="*/ 2147483647 h 93"/>
              <a:gd name="T4" fmla="*/ 2147483647 w 125"/>
              <a:gd name="T5" fmla="*/ 2147483647 h 93"/>
              <a:gd name="T6" fmla="*/ 2147483647 w 125"/>
              <a:gd name="T7" fmla="*/ 2147483647 h 93"/>
              <a:gd name="T8" fmla="*/ 2147483647 w 125"/>
              <a:gd name="T9" fmla="*/ 2147483647 h 93"/>
              <a:gd name="T10" fmla="*/ 2147483647 w 125"/>
              <a:gd name="T11" fmla="*/ 2147483647 h 93"/>
              <a:gd name="T12" fmla="*/ 2147483647 w 125"/>
              <a:gd name="T13" fmla="*/ 2147483647 h 93"/>
              <a:gd name="T14" fmla="*/ 2147483647 w 125"/>
              <a:gd name="T15" fmla="*/ 2147483647 h 93"/>
              <a:gd name="T16" fmla="*/ 2147483647 w 125"/>
              <a:gd name="T17" fmla="*/ 2147483647 h 93"/>
              <a:gd name="T18" fmla="*/ 2147483647 w 125"/>
              <a:gd name="T19" fmla="*/ 2147483647 h 93"/>
              <a:gd name="T20" fmla="*/ 2147483647 w 125"/>
              <a:gd name="T21" fmla="*/ 0 h 93"/>
              <a:gd name="T22" fmla="*/ 2147483647 w 125"/>
              <a:gd name="T23" fmla="*/ 0 h 93"/>
              <a:gd name="T24" fmla="*/ 2147483647 w 125"/>
              <a:gd name="T25" fmla="*/ 2147483647 h 93"/>
              <a:gd name="T26" fmla="*/ 2147483647 w 125"/>
              <a:gd name="T27" fmla="*/ 2147483647 h 93"/>
              <a:gd name="T28" fmla="*/ 2147483647 w 125"/>
              <a:gd name="T29" fmla="*/ 2147483647 h 93"/>
              <a:gd name="T30" fmla="*/ 2147483647 w 125"/>
              <a:gd name="T31" fmla="*/ 2147483647 h 93"/>
              <a:gd name="T32" fmla="*/ 2147483647 w 125"/>
              <a:gd name="T33" fmla="*/ 2147483647 h 93"/>
              <a:gd name="T34" fmla="*/ 2147483647 w 125"/>
              <a:gd name="T35" fmla="*/ 2147483647 h 93"/>
              <a:gd name="T36" fmla="*/ 2147483647 w 125"/>
              <a:gd name="T37" fmla="*/ 2147483647 h 93"/>
              <a:gd name="T38" fmla="*/ 2147483647 w 125"/>
              <a:gd name="T39" fmla="*/ 2147483647 h 93"/>
              <a:gd name="T40" fmla="*/ 2147483647 w 125"/>
              <a:gd name="T41" fmla="*/ 2147483647 h 93"/>
              <a:gd name="T42" fmla="*/ 2147483647 w 125"/>
              <a:gd name="T43" fmla="*/ 2147483647 h 93"/>
              <a:gd name="T44" fmla="*/ 2147483647 w 125"/>
              <a:gd name="T45" fmla="*/ 2147483647 h 93"/>
              <a:gd name="T46" fmla="*/ 2147483647 w 125"/>
              <a:gd name="T47" fmla="*/ 2147483647 h 93"/>
              <a:gd name="T48" fmla="*/ 2147483647 w 125"/>
              <a:gd name="T49" fmla="*/ 2147483647 h 93"/>
              <a:gd name="T50" fmla="*/ 2147483647 w 125"/>
              <a:gd name="T51" fmla="*/ 2147483647 h 93"/>
              <a:gd name="T52" fmla="*/ 2147483647 w 125"/>
              <a:gd name="T53" fmla="*/ 2147483647 h 93"/>
              <a:gd name="T54" fmla="*/ 2147483647 w 125"/>
              <a:gd name="T55" fmla="*/ 2147483647 h 93"/>
              <a:gd name="T56" fmla="*/ 2147483647 w 125"/>
              <a:gd name="T57" fmla="*/ 2147483647 h 93"/>
              <a:gd name="T58" fmla="*/ 2147483647 w 125"/>
              <a:gd name="T59" fmla="*/ 2147483647 h 93"/>
              <a:gd name="T60" fmla="*/ 2147483647 w 125"/>
              <a:gd name="T61" fmla="*/ 2147483647 h 93"/>
              <a:gd name="T62" fmla="*/ 2147483647 w 125"/>
              <a:gd name="T63" fmla="*/ 2147483647 h 93"/>
              <a:gd name="T64" fmla="*/ 2147483647 w 125"/>
              <a:gd name="T65" fmla="*/ 2147483647 h 93"/>
              <a:gd name="T66" fmla="*/ 2147483647 w 125"/>
              <a:gd name="T67" fmla="*/ 2147483647 h 93"/>
              <a:gd name="T68" fmla="*/ 0 w 125"/>
              <a:gd name="T69" fmla="*/ 2147483647 h 93"/>
              <a:gd name="T70" fmla="*/ 0 w 125"/>
              <a:gd name="T71" fmla="*/ 2147483647 h 93"/>
              <a:gd name="T72" fmla="*/ 2147483647 w 125"/>
              <a:gd name="T73" fmla="*/ 2147483647 h 93"/>
              <a:gd name="T74" fmla="*/ 2147483647 w 125"/>
              <a:gd name="T75" fmla="*/ 2147483647 h 93"/>
              <a:gd name="T76" fmla="*/ 2147483647 w 125"/>
              <a:gd name="T77" fmla="*/ 2147483647 h 93"/>
              <a:gd name="T78" fmla="*/ 2147483647 w 125"/>
              <a:gd name="T79" fmla="*/ 2147483647 h 93"/>
              <a:gd name="T80" fmla="*/ 2147483647 w 125"/>
              <a:gd name="T81" fmla="*/ 2147483647 h 93"/>
              <a:gd name="T82" fmla="*/ 2147483647 w 125"/>
              <a:gd name="T83" fmla="*/ 2147483647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5"/>
              <a:gd name="T127" fmla="*/ 0 h 93"/>
              <a:gd name="T128" fmla="*/ 125 w 125"/>
              <a:gd name="T129" fmla="*/ 93 h 9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7030A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3" name="Freeform 484"/>
          <p:cNvSpPr>
            <a:spLocks/>
          </p:cNvSpPr>
          <p:nvPr>
            <p:custDataLst>
              <p:tags r:id="rId322"/>
            </p:custDataLst>
          </p:nvPr>
        </p:nvSpPr>
        <p:spPr bwMode="auto">
          <a:xfrm>
            <a:off x="8611941" y="2579565"/>
            <a:ext cx="60275" cy="83715"/>
          </a:xfrm>
          <a:custGeom>
            <a:avLst/>
            <a:gdLst>
              <a:gd name="T0" fmla="*/ 2147483647 w 133"/>
              <a:gd name="T1" fmla="*/ 2147483647 h 154"/>
              <a:gd name="T2" fmla="*/ 2147483647 w 133"/>
              <a:gd name="T3" fmla="*/ 2147483647 h 154"/>
              <a:gd name="T4" fmla="*/ 2147483647 w 133"/>
              <a:gd name="T5" fmla="*/ 2147483647 h 154"/>
              <a:gd name="T6" fmla="*/ 2147483647 w 133"/>
              <a:gd name="T7" fmla="*/ 2147483647 h 154"/>
              <a:gd name="T8" fmla="*/ 2147483647 w 133"/>
              <a:gd name="T9" fmla="*/ 2147483647 h 154"/>
              <a:gd name="T10" fmla="*/ 2147483647 w 133"/>
              <a:gd name="T11" fmla="*/ 2147483647 h 154"/>
              <a:gd name="T12" fmla="*/ 2147483647 w 133"/>
              <a:gd name="T13" fmla="*/ 0 h 154"/>
              <a:gd name="T14" fmla="*/ 2147483647 w 133"/>
              <a:gd name="T15" fmla="*/ 2147483647 h 154"/>
              <a:gd name="T16" fmla="*/ 2147483647 w 133"/>
              <a:gd name="T17" fmla="*/ 2147483647 h 154"/>
              <a:gd name="T18" fmla="*/ 2147483647 w 133"/>
              <a:gd name="T19" fmla="*/ 2147483647 h 154"/>
              <a:gd name="T20" fmla="*/ 2147483647 w 133"/>
              <a:gd name="T21" fmla="*/ 2147483647 h 154"/>
              <a:gd name="T22" fmla="*/ 2147483647 w 133"/>
              <a:gd name="T23" fmla="*/ 2147483647 h 154"/>
              <a:gd name="T24" fmla="*/ 2147483647 w 133"/>
              <a:gd name="T25" fmla="*/ 2147483647 h 154"/>
              <a:gd name="T26" fmla="*/ 2147483647 w 133"/>
              <a:gd name="T27" fmla="*/ 2147483647 h 154"/>
              <a:gd name="T28" fmla="*/ 2147483647 w 133"/>
              <a:gd name="T29" fmla="*/ 2147483647 h 154"/>
              <a:gd name="T30" fmla="*/ 2147483647 w 133"/>
              <a:gd name="T31" fmla="*/ 2147483647 h 154"/>
              <a:gd name="T32" fmla="*/ 2147483647 w 133"/>
              <a:gd name="T33" fmla="*/ 2147483647 h 154"/>
              <a:gd name="T34" fmla="*/ 2147483647 w 133"/>
              <a:gd name="T35" fmla="*/ 2147483647 h 154"/>
              <a:gd name="T36" fmla="*/ 2147483647 w 133"/>
              <a:gd name="T37" fmla="*/ 2147483647 h 154"/>
              <a:gd name="T38" fmla="*/ 2147483647 w 133"/>
              <a:gd name="T39" fmla="*/ 2147483647 h 154"/>
              <a:gd name="T40" fmla="*/ 2147483647 w 133"/>
              <a:gd name="T41" fmla="*/ 2147483647 h 154"/>
              <a:gd name="T42" fmla="*/ 2147483647 w 133"/>
              <a:gd name="T43" fmla="*/ 2147483647 h 154"/>
              <a:gd name="T44" fmla="*/ 2147483647 w 133"/>
              <a:gd name="T45" fmla="*/ 2147483647 h 154"/>
              <a:gd name="T46" fmla="*/ 2147483647 w 133"/>
              <a:gd name="T47" fmla="*/ 2147483647 h 154"/>
              <a:gd name="T48" fmla="*/ 2147483647 w 133"/>
              <a:gd name="T49" fmla="*/ 2147483647 h 154"/>
              <a:gd name="T50" fmla="*/ 2147483647 w 133"/>
              <a:gd name="T51" fmla="*/ 2147483647 h 154"/>
              <a:gd name="T52" fmla="*/ 2147483647 w 133"/>
              <a:gd name="T53" fmla="*/ 2147483647 h 154"/>
              <a:gd name="T54" fmla="*/ 2147483647 w 133"/>
              <a:gd name="T55" fmla="*/ 2147483647 h 154"/>
              <a:gd name="T56" fmla="*/ 2147483647 w 133"/>
              <a:gd name="T57" fmla="*/ 2147483647 h 154"/>
              <a:gd name="T58" fmla="*/ 2147483647 w 133"/>
              <a:gd name="T59" fmla="*/ 2147483647 h 154"/>
              <a:gd name="T60" fmla="*/ 2147483647 w 133"/>
              <a:gd name="T61" fmla="*/ 2147483647 h 154"/>
              <a:gd name="T62" fmla="*/ 2147483647 w 133"/>
              <a:gd name="T63" fmla="*/ 2147483647 h 154"/>
              <a:gd name="T64" fmla="*/ 2147483647 w 133"/>
              <a:gd name="T65" fmla="*/ 2147483647 h 154"/>
              <a:gd name="T66" fmla="*/ 2147483647 w 133"/>
              <a:gd name="T67" fmla="*/ 2147483647 h 154"/>
              <a:gd name="T68" fmla="*/ 2147483647 w 133"/>
              <a:gd name="T69" fmla="*/ 2147483647 h 154"/>
              <a:gd name="T70" fmla="*/ 2147483647 w 133"/>
              <a:gd name="T71" fmla="*/ 2147483647 h 154"/>
              <a:gd name="T72" fmla="*/ 2147483647 w 133"/>
              <a:gd name="T73" fmla="*/ 2147483647 h 154"/>
              <a:gd name="T74" fmla="*/ 2147483647 w 133"/>
              <a:gd name="T75" fmla="*/ 2147483647 h 154"/>
              <a:gd name="T76" fmla="*/ 2147483647 w 133"/>
              <a:gd name="T77" fmla="*/ 2147483647 h 154"/>
              <a:gd name="T78" fmla="*/ 2147483647 w 133"/>
              <a:gd name="T79" fmla="*/ 2147483647 h 154"/>
              <a:gd name="T80" fmla="*/ 2147483647 w 133"/>
              <a:gd name="T81" fmla="*/ 2147483647 h 154"/>
              <a:gd name="T82" fmla="*/ 2147483647 w 133"/>
              <a:gd name="T83" fmla="*/ 2147483647 h 154"/>
              <a:gd name="T84" fmla="*/ 2147483647 w 133"/>
              <a:gd name="T85" fmla="*/ 2147483647 h 154"/>
              <a:gd name="T86" fmla="*/ 2147483647 w 133"/>
              <a:gd name="T87" fmla="*/ 2147483647 h 154"/>
              <a:gd name="T88" fmla="*/ 2147483647 w 133"/>
              <a:gd name="T89" fmla="*/ 2147483647 h 154"/>
              <a:gd name="T90" fmla="*/ 2147483647 w 133"/>
              <a:gd name="T91" fmla="*/ 2147483647 h 154"/>
              <a:gd name="T92" fmla="*/ 2147483647 w 133"/>
              <a:gd name="T93" fmla="*/ 2147483647 h 154"/>
              <a:gd name="T94" fmla="*/ 2147483647 w 133"/>
              <a:gd name="T95" fmla="*/ 2147483647 h 154"/>
              <a:gd name="T96" fmla="*/ 2147483647 w 133"/>
              <a:gd name="T97" fmla="*/ 2147483647 h 154"/>
              <a:gd name="T98" fmla="*/ 2147483647 w 133"/>
              <a:gd name="T99" fmla="*/ 2147483647 h 154"/>
              <a:gd name="T100" fmla="*/ 2147483647 w 133"/>
              <a:gd name="T101" fmla="*/ 2147483647 h 154"/>
              <a:gd name="T102" fmla="*/ 0 w 133"/>
              <a:gd name="T103" fmla="*/ 2147483647 h 154"/>
              <a:gd name="T104" fmla="*/ 0 w 133"/>
              <a:gd name="T105" fmla="*/ 2147483647 h 154"/>
              <a:gd name="T106" fmla="*/ 2147483647 w 133"/>
              <a:gd name="T107" fmla="*/ 2147483647 h 154"/>
              <a:gd name="T108" fmla="*/ 2147483647 w 133"/>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33"/>
              <a:gd name="T166" fmla="*/ 0 h 154"/>
              <a:gd name="T167" fmla="*/ 133 w 133"/>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7030A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4" name="Freeform 485"/>
          <p:cNvSpPr>
            <a:spLocks/>
          </p:cNvSpPr>
          <p:nvPr>
            <p:custDataLst>
              <p:tags r:id="rId323"/>
            </p:custDataLst>
          </p:nvPr>
        </p:nvSpPr>
        <p:spPr bwMode="auto">
          <a:xfrm>
            <a:off x="8627567" y="2341811"/>
            <a:ext cx="209848" cy="244451"/>
          </a:xfrm>
          <a:custGeom>
            <a:avLst/>
            <a:gdLst>
              <a:gd name="T0" fmla="*/ 2147483647 w 485"/>
              <a:gd name="T1" fmla="*/ 2147483647 h 468"/>
              <a:gd name="T2" fmla="*/ 2147483647 w 485"/>
              <a:gd name="T3" fmla="*/ 2147483647 h 468"/>
              <a:gd name="T4" fmla="*/ 2147483647 w 485"/>
              <a:gd name="T5" fmla="*/ 2147483647 h 468"/>
              <a:gd name="T6" fmla="*/ 2147483647 w 485"/>
              <a:gd name="T7" fmla="*/ 2147483647 h 468"/>
              <a:gd name="T8" fmla="*/ 2147483647 w 485"/>
              <a:gd name="T9" fmla="*/ 2147483647 h 468"/>
              <a:gd name="T10" fmla="*/ 2147483647 w 485"/>
              <a:gd name="T11" fmla="*/ 2147483647 h 468"/>
              <a:gd name="T12" fmla="*/ 2147483647 w 485"/>
              <a:gd name="T13" fmla="*/ 2147483647 h 468"/>
              <a:gd name="T14" fmla="*/ 2147483647 w 485"/>
              <a:gd name="T15" fmla="*/ 2147483647 h 468"/>
              <a:gd name="T16" fmla="*/ 2147483647 w 485"/>
              <a:gd name="T17" fmla="*/ 2147483647 h 468"/>
              <a:gd name="T18" fmla="*/ 2147483647 w 485"/>
              <a:gd name="T19" fmla="*/ 2147483647 h 468"/>
              <a:gd name="T20" fmla="*/ 2147483647 w 485"/>
              <a:gd name="T21" fmla="*/ 2147483647 h 468"/>
              <a:gd name="T22" fmla="*/ 2147483647 w 485"/>
              <a:gd name="T23" fmla="*/ 2147483647 h 468"/>
              <a:gd name="T24" fmla="*/ 2147483647 w 485"/>
              <a:gd name="T25" fmla="*/ 2147483647 h 468"/>
              <a:gd name="T26" fmla="*/ 2147483647 w 485"/>
              <a:gd name="T27" fmla="*/ 2147483647 h 468"/>
              <a:gd name="T28" fmla="*/ 2147483647 w 485"/>
              <a:gd name="T29" fmla="*/ 2147483647 h 468"/>
              <a:gd name="T30" fmla="*/ 2147483647 w 485"/>
              <a:gd name="T31" fmla="*/ 2147483647 h 468"/>
              <a:gd name="T32" fmla="*/ 2147483647 w 485"/>
              <a:gd name="T33" fmla="*/ 2147483647 h 468"/>
              <a:gd name="T34" fmla="*/ 2147483647 w 485"/>
              <a:gd name="T35" fmla="*/ 2147483647 h 468"/>
              <a:gd name="T36" fmla="*/ 2147483647 w 485"/>
              <a:gd name="T37" fmla="*/ 2147483647 h 468"/>
              <a:gd name="T38" fmla="*/ 2147483647 w 485"/>
              <a:gd name="T39" fmla="*/ 2147483647 h 468"/>
              <a:gd name="T40" fmla="*/ 2147483647 w 485"/>
              <a:gd name="T41" fmla="*/ 2147483647 h 468"/>
              <a:gd name="T42" fmla="*/ 2147483647 w 485"/>
              <a:gd name="T43" fmla="*/ 2147483647 h 468"/>
              <a:gd name="T44" fmla="*/ 2147483647 w 485"/>
              <a:gd name="T45" fmla="*/ 2147483647 h 468"/>
              <a:gd name="T46" fmla="*/ 2147483647 w 485"/>
              <a:gd name="T47" fmla="*/ 2147483647 h 468"/>
              <a:gd name="T48" fmla="*/ 2147483647 w 485"/>
              <a:gd name="T49" fmla="*/ 2147483647 h 468"/>
              <a:gd name="T50" fmla="*/ 2147483647 w 485"/>
              <a:gd name="T51" fmla="*/ 2147483647 h 468"/>
              <a:gd name="T52" fmla="*/ 2147483647 w 485"/>
              <a:gd name="T53" fmla="*/ 2147483647 h 468"/>
              <a:gd name="T54" fmla="*/ 2147483647 w 485"/>
              <a:gd name="T55" fmla="*/ 2147483647 h 468"/>
              <a:gd name="T56" fmla="*/ 2147483647 w 485"/>
              <a:gd name="T57" fmla="*/ 2147483647 h 468"/>
              <a:gd name="T58" fmla="*/ 2147483647 w 485"/>
              <a:gd name="T59" fmla="*/ 2147483647 h 468"/>
              <a:gd name="T60" fmla="*/ 2147483647 w 485"/>
              <a:gd name="T61" fmla="*/ 2147483647 h 468"/>
              <a:gd name="T62" fmla="*/ 2147483647 w 485"/>
              <a:gd name="T63" fmla="*/ 2147483647 h 468"/>
              <a:gd name="T64" fmla="*/ 2147483647 w 485"/>
              <a:gd name="T65" fmla="*/ 2147483647 h 468"/>
              <a:gd name="T66" fmla="*/ 2147483647 w 485"/>
              <a:gd name="T67" fmla="*/ 2147483647 h 468"/>
              <a:gd name="T68" fmla="*/ 2147483647 w 485"/>
              <a:gd name="T69" fmla="*/ 2147483647 h 468"/>
              <a:gd name="T70" fmla="*/ 2147483647 w 485"/>
              <a:gd name="T71" fmla="*/ 2147483647 h 468"/>
              <a:gd name="T72" fmla="*/ 2147483647 w 485"/>
              <a:gd name="T73" fmla="*/ 2147483647 h 468"/>
              <a:gd name="T74" fmla="*/ 2147483647 w 485"/>
              <a:gd name="T75" fmla="*/ 2147483647 h 468"/>
              <a:gd name="T76" fmla="*/ 2147483647 w 485"/>
              <a:gd name="T77" fmla="*/ 2147483647 h 468"/>
              <a:gd name="T78" fmla="*/ 2147483647 w 485"/>
              <a:gd name="T79" fmla="*/ 2147483647 h 468"/>
              <a:gd name="T80" fmla="*/ 2147483647 w 485"/>
              <a:gd name="T81" fmla="*/ 2147483647 h 468"/>
              <a:gd name="T82" fmla="*/ 2147483647 w 485"/>
              <a:gd name="T83" fmla="*/ 2147483647 h 468"/>
              <a:gd name="T84" fmla="*/ 2147483647 w 485"/>
              <a:gd name="T85" fmla="*/ 2147483647 h 468"/>
              <a:gd name="T86" fmla="*/ 2147483647 w 485"/>
              <a:gd name="T87" fmla="*/ 2147483647 h 468"/>
              <a:gd name="T88" fmla="*/ 2147483647 w 485"/>
              <a:gd name="T89" fmla="*/ 2147483647 h 468"/>
              <a:gd name="T90" fmla="*/ 2147483647 w 485"/>
              <a:gd name="T91" fmla="*/ 2147483647 h 468"/>
              <a:gd name="T92" fmla="*/ 2147483647 w 485"/>
              <a:gd name="T93" fmla="*/ 2147483647 h 468"/>
              <a:gd name="T94" fmla="*/ 2147483647 w 485"/>
              <a:gd name="T95" fmla="*/ 2147483647 h 468"/>
              <a:gd name="T96" fmla="*/ 2147483647 w 485"/>
              <a:gd name="T97" fmla="*/ 2147483647 h 468"/>
              <a:gd name="T98" fmla="*/ 2147483647 w 485"/>
              <a:gd name="T99" fmla="*/ 2147483647 h 468"/>
              <a:gd name="T100" fmla="*/ 2147483647 w 485"/>
              <a:gd name="T101" fmla="*/ 2147483647 h 468"/>
              <a:gd name="T102" fmla="*/ 2147483647 w 485"/>
              <a:gd name="T103" fmla="*/ 2147483647 h 468"/>
              <a:gd name="T104" fmla="*/ 2147483647 w 485"/>
              <a:gd name="T105" fmla="*/ 2147483647 h 468"/>
              <a:gd name="T106" fmla="*/ 2147483647 w 485"/>
              <a:gd name="T107" fmla="*/ 2147483647 h 468"/>
              <a:gd name="T108" fmla="*/ 2147483647 w 485"/>
              <a:gd name="T109" fmla="*/ 2147483647 h 468"/>
              <a:gd name="T110" fmla="*/ 2147483647 w 485"/>
              <a:gd name="T111" fmla="*/ 2147483647 h 468"/>
              <a:gd name="T112" fmla="*/ 2147483647 w 485"/>
              <a:gd name="T113" fmla="*/ 2147483647 h 468"/>
              <a:gd name="T114" fmla="*/ 0 w 485"/>
              <a:gd name="T115" fmla="*/ 2147483647 h 468"/>
              <a:gd name="T116" fmla="*/ 2147483647 w 485"/>
              <a:gd name="T117" fmla="*/ 2147483647 h 468"/>
              <a:gd name="T118" fmla="*/ 2147483647 w 485"/>
              <a:gd name="T119" fmla="*/ 2147483647 h 468"/>
              <a:gd name="T120" fmla="*/ 2147483647 w 485"/>
              <a:gd name="T121" fmla="*/ 2147483647 h 468"/>
              <a:gd name="T122" fmla="*/ 2147483647 w 485"/>
              <a:gd name="T123" fmla="*/ 2147483647 h 468"/>
              <a:gd name="T124" fmla="*/ 2147483647 w 485"/>
              <a:gd name="T125" fmla="*/ 2147483647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5"/>
              <a:gd name="T190" fmla="*/ 0 h 468"/>
              <a:gd name="T191" fmla="*/ 485 w 485"/>
              <a:gd name="T192" fmla="*/ 468 h 4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7030A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5" name="Freeform 486"/>
          <p:cNvSpPr>
            <a:spLocks/>
          </p:cNvSpPr>
          <p:nvPr>
            <p:custDataLst>
              <p:tags r:id="rId324"/>
            </p:custDataLst>
          </p:nvPr>
        </p:nvSpPr>
        <p:spPr bwMode="auto">
          <a:xfrm>
            <a:off x="6212086" y="1232297"/>
            <a:ext cx="108273" cy="6027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42"/>
              <a:gd name="T161" fmla="*/ 246 w 246"/>
              <a:gd name="T162" fmla="*/ 42 h 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6" name="Freeform 487"/>
          <p:cNvSpPr>
            <a:spLocks/>
          </p:cNvSpPr>
          <p:nvPr>
            <p:custDataLst>
              <p:tags r:id="rId325"/>
            </p:custDataLst>
          </p:nvPr>
        </p:nvSpPr>
        <p:spPr bwMode="auto">
          <a:xfrm>
            <a:off x="6354961" y="1214439"/>
            <a:ext cx="63625" cy="56927"/>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61"/>
              <a:gd name="T131" fmla="*/ 149 w 149"/>
              <a:gd name="T132" fmla="*/ 61 h 6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7" name="Freeform 488"/>
          <p:cNvSpPr>
            <a:spLocks/>
          </p:cNvSpPr>
          <p:nvPr>
            <p:custDataLst>
              <p:tags r:id="rId326"/>
            </p:custDataLst>
          </p:nvPr>
        </p:nvSpPr>
        <p:spPr bwMode="auto">
          <a:xfrm>
            <a:off x="6391797" y="1222252"/>
            <a:ext cx="129480" cy="56926"/>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9"/>
              <a:gd name="T106" fmla="*/ 0 h 74"/>
              <a:gd name="T107" fmla="*/ 299 w 299"/>
              <a:gd name="T108" fmla="*/ 74 h 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8" name="Freeform 489"/>
          <p:cNvSpPr>
            <a:spLocks/>
          </p:cNvSpPr>
          <p:nvPr>
            <p:custDataLst>
              <p:tags r:id="rId327"/>
            </p:custDataLst>
          </p:nvPr>
        </p:nvSpPr>
        <p:spPr bwMode="auto">
          <a:xfrm>
            <a:off x="6924229" y="1408660"/>
            <a:ext cx="41300" cy="56927"/>
          </a:xfrm>
          <a:custGeom>
            <a:avLst/>
            <a:gdLst>
              <a:gd name="T0" fmla="*/ 2147483647 w 100"/>
              <a:gd name="T1" fmla="*/ 0 h 42"/>
              <a:gd name="T2" fmla="*/ 2147483647 w 100"/>
              <a:gd name="T3" fmla="*/ 2147483647 h 42"/>
              <a:gd name="T4" fmla="*/ 2147483647 w 100"/>
              <a:gd name="T5" fmla="*/ 2147483647 h 42"/>
              <a:gd name="T6" fmla="*/ 2147483647 w 100"/>
              <a:gd name="T7" fmla="*/ 2147483647 h 42"/>
              <a:gd name="T8" fmla="*/ 2147483647 w 100"/>
              <a:gd name="T9" fmla="*/ 2147483647 h 42"/>
              <a:gd name="T10" fmla="*/ 2147483647 w 100"/>
              <a:gd name="T11" fmla="*/ 2147483647 h 42"/>
              <a:gd name="T12" fmla="*/ 2147483647 w 100"/>
              <a:gd name="T13" fmla="*/ 2147483647 h 42"/>
              <a:gd name="T14" fmla="*/ 2147483647 w 100"/>
              <a:gd name="T15" fmla="*/ 2147483647 h 42"/>
              <a:gd name="T16" fmla="*/ 2147483647 w 100"/>
              <a:gd name="T17" fmla="*/ 2147483647 h 42"/>
              <a:gd name="T18" fmla="*/ 2147483647 w 100"/>
              <a:gd name="T19" fmla="*/ 2147483647 h 42"/>
              <a:gd name="T20" fmla="*/ 2147483647 w 100"/>
              <a:gd name="T21" fmla="*/ 2147483647 h 42"/>
              <a:gd name="T22" fmla="*/ 2147483647 w 100"/>
              <a:gd name="T23" fmla="*/ 2147483647 h 42"/>
              <a:gd name="T24" fmla="*/ 2147483647 w 100"/>
              <a:gd name="T25" fmla="*/ 2147483647 h 42"/>
              <a:gd name="T26" fmla="*/ 2147483647 w 100"/>
              <a:gd name="T27" fmla="*/ 2147483647 h 42"/>
              <a:gd name="T28" fmla="*/ 0 w 100"/>
              <a:gd name="T29" fmla="*/ 2147483647 h 42"/>
              <a:gd name="T30" fmla="*/ 2147483647 w 100"/>
              <a:gd name="T31" fmla="*/ 2147483647 h 42"/>
              <a:gd name="T32" fmla="*/ 2147483647 w 100"/>
              <a:gd name="T33" fmla="*/ 2147483647 h 42"/>
              <a:gd name="T34" fmla="*/ 2147483647 w 100"/>
              <a:gd name="T35" fmla="*/ 2147483647 h 42"/>
              <a:gd name="T36" fmla="*/ 2147483647 w 100"/>
              <a:gd name="T37" fmla="*/ 2147483647 h 42"/>
              <a:gd name="T38" fmla="*/ 2147483647 w 100"/>
              <a:gd name="T39" fmla="*/ 2147483647 h 42"/>
              <a:gd name="T40" fmla="*/ 2147483647 w 100"/>
              <a:gd name="T41" fmla="*/ 2147483647 h 42"/>
              <a:gd name="T42" fmla="*/ 2147483647 w 100"/>
              <a:gd name="T43" fmla="*/ 2147483647 h 42"/>
              <a:gd name="T44" fmla="*/ 2147483647 w 100"/>
              <a:gd name="T45" fmla="*/ 2147483647 h 42"/>
              <a:gd name="T46" fmla="*/ 2147483647 w 100"/>
              <a:gd name="T47" fmla="*/ 2147483647 h 42"/>
              <a:gd name="T48" fmla="*/ 2147483647 w 100"/>
              <a:gd name="T49" fmla="*/ 2147483647 h 42"/>
              <a:gd name="T50" fmla="*/ 2147483647 w 100"/>
              <a:gd name="T51" fmla="*/ 0 h 42"/>
              <a:gd name="T52" fmla="*/ 2147483647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42"/>
              <a:gd name="T83" fmla="*/ 100 w 100"/>
              <a:gd name="T84" fmla="*/ 42 h 4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89" name="Freeform 490"/>
          <p:cNvSpPr>
            <a:spLocks/>
          </p:cNvSpPr>
          <p:nvPr>
            <p:custDataLst>
              <p:tags r:id="rId328"/>
            </p:custDataLst>
          </p:nvPr>
        </p:nvSpPr>
        <p:spPr bwMode="auto">
          <a:xfrm>
            <a:off x="6833816" y="1266901"/>
            <a:ext cx="16743" cy="59159"/>
          </a:xfrm>
          <a:custGeom>
            <a:avLst/>
            <a:gdLst>
              <a:gd name="T0" fmla="*/ 2147483647 w 40"/>
              <a:gd name="T1" fmla="*/ 2147483647 h 5"/>
              <a:gd name="T2" fmla="*/ 0 w 40"/>
              <a:gd name="T3" fmla="*/ 2147483647 h 5"/>
              <a:gd name="T4" fmla="*/ 2147483647 w 40"/>
              <a:gd name="T5" fmla="*/ 2147483647 h 5"/>
              <a:gd name="T6" fmla="*/ 2147483647 w 40"/>
              <a:gd name="T7" fmla="*/ 2147483647 h 5"/>
              <a:gd name="T8" fmla="*/ 2147483647 w 40"/>
              <a:gd name="T9" fmla="*/ 0 h 5"/>
              <a:gd name="T10" fmla="*/ 2147483647 w 40"/>
              <a:gd name="T11" fmla="*/ 0 h 5"/>
              <a:gd name="T12" fmla="*/ 2147483647 w 40"/>
              <a:gd name="T13" fmla="*/ 0 h 5"/>
              <a:gd name="T14" fmla="*/ 2147483647 w 40"/>
              <a:gd name="T15" fmla="*/ 2147483647 h 5"/>
              <a:gd name="T16" fmla="*/ 2147483647 w 40"/>
              <a:gd name="T17" fmla="*/ 2147483647 h 5"/>
              <a:gd name="T18" fmla="*/ 2147483647 w 40"/>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5"/>
              <a:gd name="T32" fmla="*/ 40 w 4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0" name="Freeform 491"/>
          <p:cNvSpPr>
            <a:spLocks/>
          </p:cNvSpPr>
          <p:nvPr>
            <p:custDataLst>
              <p:tags r:id="rId329"/>
            </p:custDataLst>
          </p:nvPr>
        </p:nvSpPr>
        <p:spPr bwMode="auto">
          <a:xfrm>
            <a:off x="6856142" y="1225600"/>
            <a:ext cx="14510" cy="60275"/>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0 w 33"/>
              <a:gd name="T17" fmla="*/ 2147483647 h 31"/>
              <a:gd name="T18" fmla="*/ 0 w 33"/>
              <a:gd name="T19" fmla="*/ 2147483647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31"/>
              <a:gd name="T35" fmla="*/ 33 w 33"/>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1" name="Freeform 492"/>
          <p:cNvSpPr>
            <a:spLocks/>
          </p:cNvSpPr>
          <p:nvPr>
            <p:custDataLst>
              <p:tags r:id="rId330"/>
            </p:custDataLst>
          </p:nvPr>
        </p:nvSpPr>
        <p:spPr bwMode="auto">
          <a:xfrm>
            <a:off x="7001247" y="1341687"/>
            <a:ext cx="16743" cy="56927"/>
          </a:xfrm>
          <a:custGeom>
            <a:avLst/>
            <a:gdLst>
              <a:gd name="T0" fmla="*/ 2147483647 w 41"/>
              <a:gd name="T1" fmla="*/ 0 h 43"/>
              <a:gd name="T2" fmla="*/ 2147483647 w 41"/>
              <a:gd name="T3" fmla="*/ 2147483647 h 43"/>
              <a:gd name="T4" fmla="*/ 2147483647 w 41"/>
              <a:gd name="T5" fmla="*/ 2147483647 h 43"/>
              <a:gd name="T6" fmla="*/ 2147483647 w 41"/>
              <a:gd name="T7" fmla="*/ 2147483647 h 43"/>
              <a:gd name="T8" fmla="*/ 2147483647 w 41"/>
              <a:gd name="T9" fmla="*/ 2147483647 h 43"/>
              <a:gd name="T10" fmla="*/ 2147483647 w 41"/>
              <a:gd name="T11" fmla="*/ 2147483647 h 43"/>
              <a:gd name="T12" fmla="*/ 2147483647 w 41"/>
              <a:gd name="T13" fmla="*/ 2147483647 h 43"/>
              <a:gd name="T14" fmla="*/ 0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43"/>
              <a:gd name="T38" fmla="*/ 41 w 41"/>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2" name="Freeform 493"/>
          <p:cNvSpPr>
            <a:spLocks/>
          </p:cNvSpPr>
          <p:nvPr>
            <p:custDataLst>
              <p:tags r:id="rId331"/>
            </p:custDataLst>
          </p:nvPr>
        </p:nvSpPr>
        <p:spPr bwMode="auto">
          <a:xfrm>
            <a:off x="7054825" y="1225600"/>
            <a:ext cx="93762" cy="60275"/>
          </a:xfrm>
          <a:custGeom>
            <a:avLst/>
            <a:gdLst>
              <a:gd name="T0" fmla="*/ 2147483647 w 213"/>
              <a:gd name="T1" fmla="*/ 0 h 62"/>
              <a:gd name="T2" fmla="*/ 2147483647 w 213"/>
              <a:gd name="T3" fmla="*/ 0 h 62"/>
              <a:gd name="T4" fmla="*/ 2147483647 w 213"/>
              <a:gd name="T5" fmla="*/ 2147483647 h 62"/>
              <a:gd name="T6" fmla="*/ 2147483647 w 213"/>
              <a:gd name="T7" fmla="*/ 2147483647 h 62"/>
              <a:gd name="T8" fmla="*/ 2147483647 w 213"/>
              <a:gd name="T9" fmla="*/ 2147483647 h 62"/>
              <a:gd name="T10" fmla="*/ 2147483647 w 213"/>
              <a:gd name="T11" fmla="*/ 2147483647 h 62"/>
              <a:gd name="T12" fmla="*/ 2147483647 w 213"/>
              <a:gd name="T13" fmla="*/ 2147483647 h 62"/>
              <a:gd name="T14" fmla="*/ 2147483647 w 213"/>
              <a:gd name="T15" fmla="*/ 2147483647 h 62"/>
              <a:gd name="T16" fmla="*/ 2147483647 w 213"/>
              <a:gd name="T17" fmla="*/ 2147483647 h 62"/>
              <a:gd name="T18" fmla="*/ 2147483647 w 213"/>
              <a:gd name="T19" fmla="*/ 2147483647 h 62"/>
              <a:gd name="T20" fmla="*/ 2147483647 w 213"/>
              <a:gd name="T21" fmla="*/ 2147483647 h 62"/>
              <a:gd name="T22" fmla="*/ 2147483647 w 213"/>
              <a:gd name="T23" fmla="*/ 2147483647 h 62"/>
              <a:gd name="T24" fmla="*/ 2147483647 w 213"/>
              <a:gd name="T25" fmla="*/ 2147483647 h 62"/>
              <a:gd name="T26" fmla="*/ 2147483647 w 213"/>
              <a:gd name="T27" fmla="*/ 2147483647 h 62"/>
              <a:gd name="T28" fmla="*/ 2147483647 w 213"/>
              <a:gd name="T29" fmla="*/ 2147483647 h 62"/>
              <a:gd name="T30" fmla="*/ 2147483647 w 213"/>
              <a:gd name="T31" fmla="*/ 2147483647 h 62"/>
              <a:gd name="T32" fmla="*/ 2147483647 w 213"/>
              <a:gd name="T33" fmla="*/ 2147483647 h 62"/>
              <a:gd name="T34" fmla="*/ 2147483647 w 213"/>
              <a:gd name="T35" fmla="*/ 2147483647 h 62"/>
              <a:gd name="T36" fmla="*/ 2147483647 w 213"/>
              <a:gd name="T37" fmla="*/ 2147483647 h 62"/>
              <a:gd name="T38" fmla="*/ 2147483647 w 213"/>
              <a:gd name="T39" fmla="*/ 2147483647 h 62"/>
              <a:gd name="T40" fmla="*/ 2147483647 w 213"/>
              <a:gd name="T41" fmla="*/ 2147483647 h 62"/>
              <a:gd name="T42" fmla="*/ 2147483647 w 213"/>
              <a:gd name="T43" fmla="*/ 2147483647 h 62"/>
              <a:gd name="T44" fmla="*/ 2147483647 w 213"/>
              <a:gd name="T45" fmla="*/ 2147483647 h 62"/>
              <a:gd name="T46" fmla="*/ 2147483647 w 213"/>
              <a:gd name="T47" fmla="*/ 2147483647 h 62"/>
              <a:gd name="T48" fmla="*/ 2147483647 w 213"/>
              <a:gd name="T49" fmla="*/ 2147483647 h 62"/>
              <a:gd name="T50" fmla="*/ 2147483647 w 213"/>
              <a:gd name="T51" fmla="*/ 2147483647 h 62"/>
              <a:gd name="T52" fmla="*/ 0 w 213"/>
              <a:gd name="T53" fmla="*/ 2147483647 h 62"/>
              <a:gd name="T54" fmla="*/ 2147483647 w 213"/>
              <a:gd name="T55" fmla="*/ 2147483647 h 62"/>
              <a:gd name="T56" fmla="*/ 2147483647 w 213"/>
              <a:gd name="T57" fmla="*/ 2147483647 h 62"/>
              <a:gd name="T58" fmla="*/ 2147483647 w 213"/>
              <a:gd name="T59" fmla="*/ 2147483647 h 62"/>
              <a:gd name="T60" fmla="*/ 2147483647 w 213"/>
              <a:gd name="T61" fmla="*/ 2147483647 h 62"/>
              <a:gd name="T62" fmla="*/ 2147483647 w 213"/>
              <a:gd name="T63" fmla="*/ 2147483647 h 62"/>
              <a:gd name="T64" fmla="*/ 2147483647 w 213"/>
              <a:gd name="T65" fmla="*/ 2147483647 h 62"/>
              <a:gd name="T66" fmla="*/ 2147483647 w 213"/>
              <a:gd name="T67" fmla="*/ 2147483647 h 62"/>
              <a:gd name="T68" fmla="*/ 2147483647 w 213"/>
              <a:gd name="T69" fmla="*/ 2147483647 h 62"/>
              <a:gd name="T70" fmla="*/ 2147483647 w 213"/>
              <a:gd name="T71" fmla="*/ 2147483647 h 62"/>
              <a:gd name="T72" fmla="*/ 2147483647 w 213"/>
              <a:gd name="T73" fmla="*/ 2147483647 h 62"/>
              <a:gd name="T74" fmla="*/ 2147483647 w 213"/>
              <a:gd name="T75" fmla="*/ 0 h 62"/>
              <a:gd name="T76" fmla="*/ 2147483647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3"/>
              <a:gd name="T118" fmla="*/ 0 h 62"/>
              <a:gd name="T119" fmla="*/ 213 w 213"/>
              <a:gd name="T120" fmla="*/ 62 h 6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3" name="Freeform 494"/>
          <p:cNvSpPr>
            <a:spLocks/>
          </p:cNvSpPr>
          <p:nvPr>
            <p:custDataLst>
              <p:tags r:id="rId332"/>
            </p:custDataLst>
          </p:nvPr>
        </p:nvSpPr>
        <p:spPr bwMode="auto">
          <a:xfrm>
            <a:off x="7115102" y="1251273"/>
            <a:ext cx="103807" cy="60275"/>
          </a:xfrm>
          <a:custGeom>
            <a:avLst/>
            <a:gdLst>
              <a:gd name="T0" fmla="*/ 2147483647 w 239"/>
              <a:gd name="T1" fmla="*/ 0 h 56"/>
              <a:gd name="T2" fmla="*/ 2147483647 w 239"/>
              <a:gd name="T3" fmla="*/ 2147483647 h 56"/>
              <a:gd name="T4" fmla="*/ 2147483647 w 239"/>
              <a:gd name="T5" fmla="*/ 2147483647 h 56"/>
              <a:gd name="T6" fmla="*/ 2147483647 w 239"/>
              <a:gd name="T7" fmla="*/ 2147483647 h 56"/>
              <a:gd name="T8" fmla="*/ 2147483647 w 239"/>
              <a:gd name="T9" fmla="*/ 2147483647 h 56"/>
              <a:gd name="T10" fmla="*/ 2147483647 w 239"/>
              <a:gd name="T11" fmla="*/ 2147483647 h 56"/>
              <a:gd name="T12" fmla="*/ 2147483647 w 239"/>
              <a:gd name="T13" fmla="*/ 2147483647 h 56"/>
              <a:gd name="T14" fmla="*/ 2147483647 w 239"/>
              <a:gd name="T15" fmla="*/ 2147483647 h 56"/>
              <a:gd name="T16" fmla="*/ 0 w 239"/>
              <a:gd name="T17" fmla="*/ 2147483647 h 56"/>
              <a:gd name="T18" fmla="*/ 2147483647 w 239"/>
              <a:gd name="T19" fmla="*/ 2147483647 h 56"/>
              <a:gd name="T20" fmla="*/ 2147483647 w 239"/>
              <a:gd name="T21" fmla="*/ 2147483647 h 56"/>
              <a:gd name="T22" fmla="*/ 2147483647 w 239"/>
              <a:gd name="T23" fmla="*/ 2147483647 h 56"/>
              <a:gd name="T24" fmla="*/ 2147483647 w 239"/>
              <a:gd name="T25" fmla="*/ 2147483647 h 56"/>
              <a:gd name="T26" fmla="*/ 2147483647 w 239"/>
              <a:gd name="T27" fmla="*/ 2147483647 h 56"/>
              <a:gd name="T28" fmla="*/ 2147483647 w 239"/>
              <a:gd name="T29" fmla="*/ 2147483647 h 56"/>
              <a:gd name="T30" fmla="*/ 2147483647 w 239"/>
              <a:gd name="T31" fmla="*/ 2147483647 h 56"/>
              <a:gd name="T32" fmla="*/ 2147483647 w 239"/>
              <a:gd name="T33" fmla="*/ 2147483647 h 56"/>
              <a:gd name="T34" fmla="*/ 2147483647 w 239"/>
              <a:gd name="T35" fmla="*/ 2147483647 h 56"/>
              <a:gd name="T36" fmla="*/ 2147483647 w 239"/>
              <a:gd name="T37" fmla="*/ 2147483647 h 56"/>
              <a:gd name="T38" fmla="*/ 2147483647 w 239"/>
              <a:gd name="T39" fmla="*/ 2147483647 h 56"/>
              <a:gd name="T40" fmla="*/ 2147483647 w 239"/>
              <a:gd name="T41" fmla="*/ 2147483647 h 56"/>
              <a:gd name="T42" fmla="*/ 2147483647 w 239"/>
              <a:gd name="T43" fmla="*/ 2147483647 h 56"/>
              <a:gd name="T44" fmla="*/ 2147483647 w 239"/>
              <a:gd name="T45" fmla="*/ 2147483647 h 56"/>
              <a:gd name="T46" fmla="*/ 2147483647 w 239"/>
              <a:gd name="T47" fmla="*/ 2147483647 h 56"/>
              <a:gd name="T48" fmla="*/ 2147483647 w 239"/>
              <a:gd name="T49" fmla="*/ 2147483647 h 56"/>
              <a:gd name="T50" fmla="*/ 2147483647 w 239"/>
              <a:gd name="T51" fmla="*/ 2147483647 h 56"/>
              <a:gd name="T52" fmla="*/ 2147483647 w 239"/>
              <a:gd name="T53" fmla="*/ 2147483647 h 56"/>
              <a:gd name="T54" fmla="*/ 2147483647 w 239"/>
              <a:gd name="T55" fmla="*/ 2147483647 h 56"/>
              <a:gd name="T56" fmla="*/ 2147483647 w 239"/>
              <a:gd name="T57" fmla="*/ 2147483647 h 56"/>
              <a:gd name="T58" fmla="*/ 2147483647 w 239"/>
              <a:gd name="T59" fmla="*/ 2147483647 h 56"/>
              <a:gd name="T60" fmla="*/ 2147483647 w 239"/>
              <a:gd name="T61" fmla="*/ 2147483647 h 56"/>
              <a:gd name="T62" fmla="*/ 2147483647 w 239"/>
              <a:gd name="T63" fmla="*/ 2147483647 h 56"/>
              <a:gd name="T64" fmla="*/ 2147483647 w 239"/>
              <a:gd name="T65" fmla="*/ 2147483647 h 56"/>
              <a:gd name="T66" fmla="*/ 2147483647 w 239"/>
              <a:gd name="T67" fmla="*/ 2147483647 h 56"/>
              <a:gd name="T68" fmla="*/ 2147483647 w 239"/>
              <a:gd name="T69" fmla="*/ 2147483647 h 56"/>
              <a:gd name="T70" fmla="*/ 2147483647 w 239"/>
              <a:gd name="T71" fmla="*/ 2147483647 h 56"/>
              <a:gd name="T72" fmla="*/ 2147483647 w 239"/>
              <a:gd name="T73" fmla="*/ 2147483647 h 56"/>
              <a:gd name="T74" fmla="*/ 2147483647 w 239"/>
              <a:gd name="T75" fmla="*/ 2147483647 h 56"/>
              <a:gd name="T76" fmla="*/ 2147483647 w 239"/>
              <a:gd name="T77" fmla="*/ 2147483647 h 56"/>
              <a:gd name="T78" fmla="*/ 2147483647 w 239"/>
              <a:gd name="T79" fmla="*/ 2147483647 h 56"/>
              <a:gd name="T80" fmla="*/ 2147483647 w 239"/>
              <a:gd name="T81" fmla="*/ 2147483647 h 56"/>
              <a:gd name="T82" fmla="*/ 2147483647 w 239"/>
              <a:gd name="T83" fmla="*/ 2147483647 h 56"/>
              <a:gd name="T84" fmla="*/ 2147483647 w 239"/>
              <a:gd name="T85" fmla="*/ 2147483647 h 56"/>
              <a:gd name="T86" fmla="*/ 2147483647 w 239"/>
              <a:gd name="T87" fmla="*/ 0 h 56"/>
              <a:gd name="T88" fmla="*/ 2147483647 w 239"/>
              <a:gd name="T89" fmla="*/ 2147483647 h 56"/>
              <a:gd name="T90" fmla="*/ 2147483647 w 239"/>
              <a:gd name="T91" fmla="*/ 2147483647 h 56"/>
              <a:gd name="T92" fmla="*/ 2147483647 w 239"/>
              <a:gd name="T93" fmla="*/ 2147483647 h 56"/>
              <a:gd name="T94" fmla="*/ 2147483647 w 239"/>
              <a:gd name="T95" fmla="*/ 2147483647 h 56"/>
              <a:gd name="T96" fmla="*/ 2147483647 w 239"/>
              <a:gd name="T97" fmla="*/ 2147483647 h 56"/>
              <a:gd name="T98" fmla="*/ 2147483647 w 239"/>
              <a:gd name="T99" fmla="*/ 2147483647 h 56"/>
              <a:gd name="T100" fmla="*/ 2147483647 w 239"/>
              <a:gd name="T101" fmla="*/ 2147483647 h 56"/>
              <a:gd name="T102" fmla="*/ 2147483647 w 239"/>
              <a:gd name="T103" fmla="*/ 2147483647 h 56"/>
              <a:gd name="T104" fmla="*/ 2147483647 w 239"/>
              <a:gd name="T105" fmla="*/ 2147483647 h 56"/>
              <a:gd name="T106" fmla="*/ 2147483647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9"/>
              <a:gd name="T163" fmla="*/ 0 h 56"/>
              <a:gd name="T164" fmla="*/ 239 w 239"/>
              <a:gd name="T165" fmla="*/ 56 h 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4" name="Freeform 495"/>
          <p:cNvSpPr>
            <a:spLocks/>
          </p:cNvSpPr>
          <p:nvPr>
            <p:custDataLst>
              <p:tags r:id="rId333"/>
            </p:custDataLst>
          </p:nvPr>
        </p:nvSpPr>
        <p:spPr bwMode="auto">
          <a:xfrm>
            <a:off x="7232304" y="1265785"/>
            <a:ext cx="82600" cy="56927"/>
          </a:xfrm>
          <a:custGeom>
            <a:avLst/>
            <a:gdLst>
              <a:gd name="T0" fmla="*/ 2147483647 w 187"/>
              <a:gd name="T1" fmla="*/ 2147483647 h 80"/>
              <a:gd name="T2" fmla="*/ 2147483647 w 187"/>
              <a:gd name="T3" fmla="*/ 0 h 80"/>
              <a:gd name="T4" fmla="*/ 2147483647 w 187"/>
              <a:gd name="T5" fmla="*/ 2147483647 h 80"/>
              <a:gd name="T6" fmla="*/ 2147483647 w 187"/>
              <a:gd name="T7" fmla="*/ 2147483647 h 80"/>
              <a:gd name="T8" fmla="*/ 2147483647 w 187"/>
              <a:gd name="T9" fmla="*/ 2147483647 h 80"/>
              <a:gd name="T10" fmla="*/ 2147483647 w 187"/>
              <a:gd name="T11" fmla="*/ 2147483647 h 80"/>
              <a:gd name="T12" fmla="*/ 2147483647 w 187"/>
              <a:gd name="T13" fmla="*/ 2147483647 h 80"/>
              <a:gd name="T14" fmla="*/ 2147483647 w 187"/>
              <a:gd name="T15" fmla="*/ 2147483647 h 80"/>
              <a:gd name="T16" fmla="*/ 2147483647 w 187"/>
              <a:gd name="T17" fmla="*/ 2147483647 h 80"/>
              <a:gd name="T18" fmla="*/ 2147483647 w 187"/>
              <a:gd name="T19" fmla="*/ 2147483647 h 80"/>
              <a:gd name="T20" fmla="*/ 2147483647 w 187"/>
              <a:gd name="T21" fmla="*/ 2147483647 h 80"/>
              <a:gd name="T22" fmla="*/ 2147483647 w 187"/>
              <a:gd name="T23" fmla="*/ 2147483647 h 80"/>
              <a:gd name="T24" fmla="*/ 2147483647 w 187"/>
              <a:gd name="T25" fmla="*/ 2147483647 h 80"/>
              <a:gd name="T26" fmla="*/ 2147483647 w 187"/>
              <a:gd name="T27" fmla="*/ 2147483647 h 80"/>
              <a:gd name="T28" fmla="*/ 2147483647 w 187"/>
              <a:gd name="T29" fmla="*/ 2147483647 h 80"/>
              <a:gd name="T30" fmla="*/ 2147483647 w 187"/>
              <a:gd name="T31" fmla="*/ 2147483647 h 80"/>
              <a:gd name="T32" fmla="*/ 2147483647 w 187"/>
              <a:gd name="T33" fmla="*/ 2147483647 h 80"/>
              <a:gd name="T34" fmla="*/ 2147483647 w 187"/>
              <a:gd name="T35" fmla="*/ 2147483647 h 80"/>
              <a:gd name="T36" fmla="*/ 2147483647 w 187"/>
              <a:gd name="T37" fmla="*/ 2147483647 h 80"/>
              <a:gd name="T38" fmla="*/ 2147483647 w 187"/>
              <a:gd name="T39" fmla="*/ 2147483647 h 80"/>
              <a:gd name="T40" fmla="*/ 2147483647 w 187"/>
              <a:gd name="T41" fmla="*/ 2147483647 h 80"/>
              <a:gd name="T42" fmla="*/ 2147483647 w 187"/>
              <a:gd name="T43" fmla="*/ 2147483647 h 80"/>
              <a:gd name="T44" fmla="*/ 2147483647 w 187"/>
              <a:gd name="T45" fmla="*/ 2147483647 h 80"/>
              <a:gd name="T46" fmla="*/ 2147483647 w 187"/>
              <a:gd name="T47" fmla="*/ 2147483647 h 80"/>
              <a:gd name="T48" fmla="*/ 2147483647 w 187"/>
              <a:gd name="T49" fmla="*/ 2147483647 h 80"/>
              <a:gd name="T50" fmla="*/ 2147483647 w 187"/>
              <a:gd name="T51" fmla="*/ 2147483647 h 80"/>
              <a:gd name="T52" fmla="*/ 2147483647 w 187"/>
              <a:gd name="T53" fmla="*/ 2147483647 h 80"/>
              <a:gd name="T54" fmla="*/ 2147483647 w 187"/>
              <a:gd name="T55" fmla="*/ 2147483647 h 80"/>
              <a:gd name="T56" fmla="*/ 2147483647 w 187"/>
              <a:gd name="T57" fmla="*/ 2147483647 h 80"/>
              <a:gd name="T58" fmla="*/ 2147483647 w 187"/>
              <a:gd name="T59" fmla="*/ 2147483647 h 80"/>
              <a:gd name="T60" fmla="*/ 2147483647 w 187"/>
              <a:gd name="T61" fmla="*/ 2147483647 h 80"/>
              <a:gd name="T62" fmla="*/ 2147483647 w 187"/>
              <a:gd name="T63" fmla="*/ 2147483647 h 80"/>
              <a:gd name="T64" fmla="*/ 2147483647 w 187"/>
              <a:gd name="T65" fmla="*/ 2147483647 h 80"/>
              <a:gd name="T66" fmla="*/ 0 w 187"/>
              <a:gd name="T67" fmla="*/ 2147483647 h 80"/>
              <a:gd name="T68" fmla="*/ 2147483647 w 187"/>
              <a:gd name="T69" fmla="*/ 2147483647 h 80"/>
              <a:gd name="T70" fmla="*/ 2147483647 w 187"/>
              <a:gd name="T71" fmla="*/ 2147483647 h 80"/>
              <a:gd name="T72" fmla="*/ 2147483647 w 187"/>
              <a:gd name="T73" fmla="*/ 2147483647 h 80"/>
              <a:gd name="T74" fmla="*/ 2147483647 w 187"/>
              <a:gd name="T75" fmla="*/ 2147483647 h 80"/>
              <a:gd name="T76" fmla="*/ 2147483647 w 187"/>
              <a:gd name="T77" fmla="*/ 2147483647 h 80"/>
              <a:gd name="T78" fmla="*/ 2147483647 w 187"/>
              <a:gd name="T79" fmla="*/ 2147483647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7"/>
              <a:gd name="T121" fmla="*/ 0 h 80"/>
              <a:gd name="T122" fmla="*/ 187 w 187"/>
              <a:gd name="T123" fmla="*/ 80 h 8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5" name="Freeform 496"/>
          <p:cNvSpPr>
            <a:spLocks/>
          </p:cNvSpPr>
          <p:nvPr>
            <p:custDataLst>
              <p:tags r:id="rId334"/>
            </p:custDataLst>
          </p:nvPr>
        </p:nvSpPr>
        <p:spPr bwMode="auto">
          <a:xfrm>
            <a:off x="7759154" y="1390800"/>
            <a:ext cx="80367" cy="58043"/>
          </a:xfrm>
          <a:custGeom>
            <a:avLst/>
            <a:gdLst>
              <a:gd name="T0" fmla="*/ 2147483647 w 183"/>
              <a:gd name="T1" fmla="*/ 0 h 73"/>
              <a:gd name="T2" fmla="*/ 2147483647 w 183"/>
              <a:gd name="T3" fmla="*/ 0 h 73"/>
              <a:gd name="T4" fmla="*/ 2147483647 w 183"/>
              <a:gd name="T5" fmla="*/ 2147483647 h 73"/>
              <a:gd name="T6" fmla="*/ 2147483647 w 183"/>
              <a:gd name="T7" fmla="*/ 2147483647 h 73"/>
              <a:gd name="T8" fmla="*/ 2147483647 w 183"/>
              <a:gd name="T9" fmla="*/ 2147483647 h 73"/>
              <a:gd name="T10" fmla="*/ 2147483647 w 183"/>
              <a:gd name="T11" fmla="*/ 2147483647 h 73"/>
              <a:gd name="T12" fmla="*/ 2147483647 w 183"/>
              <a:gd name="T13" fmla="*/ 2147483647 h 73"/>
              <a:gd name="T14" fmla="*/ 2147483647 w 183"/>
              <a:gd name="T15" fmla="*/ 2147483647 h 73"/>
              <a:gd name="T16" fmla="*/ 2147483647 w 183"/>
              <a:gd name="T17" fmla="*/ 2147483647 h 73"/>
              <a:gd name="T18" fmla="*/ 2147483647 w 183"/>
              <a:gd name="T19" fmla="*/ 2147483647 h 73"/>
              <a:gd name="T20" fmla="*/ 2147483647 w 183"/>
              <a:gd name="T21" fmla="*/ 2147483647 h 73"/>
              <a:gd name="T22" fmla="*/ 2147483647 w 183"/>
              <a:gd name="T23" fmla="*/ 2147483647 h 73"/>
              <a:gd name="T24" fmla="*/ 2147483647 w 183"/>
              <a:gd name="T25" fmla="*/ 2147483647 h 73"/>
              <a:gd name="T26" fmla="*/ 2147483647 w 183"/>
              <a:gd name="T27" fmla="*/ 2147483647 h 73"/>
              <a:gd name="T28" fmla="*/ 2147483647 w 183"/>
              <a:gd name="T29" fmla="*/ 2147483647 h 73"/>
              <a:gd name="T30" fmla="*/ 2147483647 w 183"/>
              <a:gd name="T31" fmla="*/ 2147483647 h 73"/>
              <a:gd name="T32" fmla="*/ 2147483647 w 183"/>
              <a:gd name="T33" fmla="*/ 2147483647 h 73"/>
              <a:gd name="T34" fmla="*/ 2147483647 w 183"/>
              <a:gd name="T35" fmla="*/ 2147483647 h 73"/>
              <a:gd name="T36" fmla="*/ 2147483647 w 183"/>
              <a:gd name="T37" fmla="*/ 2147483647 h 73"/>
              <a:gd name="T38" fmla="*/ 2147483647 w 183"/>
              <a:gd name="T39" fmla="*/ 2147483647 h 73"/>
              <a:gd name="T40" fmla="*/ 2147483647 w 183"/>
              <a:gd name="T41" fmla="*/ 2147483647 h 73"/>
              <a:gd name="T42" fmla="*/ 2147483647 w 183"/>
              <a:gd name="T43" fmla="*/ 2147483647 h 73"/>
              <a:gd name="T44" fmla="*/ 2147483647 w 183"/>
              <a:gd name="T45" fmla="*/ 2147483647 h 73"/>
              <a:gd name="T46" fmla="*/ 2147483647 w 183"/>
              <a:gd name="T47" fmla="*/ 2147483647 h 73"/>
              <a:gd name="T48" fmla="*/ 2147483647 w 183"/>
              <a:gd name="T49" fmla="*/ 2147483647 h 73"/>
              <a:gd name="T50" fmla="*/ 0 w 183"/>
              <a:gd name="T51" fmla="*/ 2147483647 h 73"/>
              <a:gd name="T52" fmla="*/ 2147483647 w 183"/>
              <a:gd name="T53" fmla="*/ 2147483647 h 73"/>
              <a:gd name="T54" fmla="*/ 2147483647 w 183"/>
              <a:gd name="T55" fmla="*/ 2147483647 h 73"/>
              <a:gd name="T56" fmla="*/ 2147483647 w 183"/>
              <a:gd name="T57" fmla="*/ 2147483647 h 73"/>
              <a:gd name="T58" fmla="*/ 2147483647 w 183"/>
              <a:gd name="T59" fmla="*/ 2147483647 h 73"/>
              <a:gd name="T60" fmla="*/ 2147483647 w 183"/>
              <a:gd name="T61" fmla="*/ 2147483647 h 73"/>
              <a:gd name="T62" fmla="*/ 2147483647 w 183"/>
              <a:gd name="T63" fmla="*/ 0 h 73"/>
              <a:gd name="T64" fmla="*/ 2147483647 w 183"/>
              <a:gd name="T65" fmla="*/ 0 h 73"/>
              <a:gd name="T66" fmla="*/ 214748364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3"/>
              <a:gd name="T103" fmla="*/ 0 h 73"/>
              <a:gd name="T104" fmla="*/ 183 w 18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6" name="Freeform 497"/>
          <p:cNvSpPr>
            <a:spLocks/>
          </p:cNvSpPr>
          <p:nvPr>
            <p:custDataLst>
              <p:tags r:id="rId335"/>
            </p:custDataLst>
          </p:nvPr>
        </p:nvSpPr>
        <p:spPr bwMode="auto">
          <a:xfrm>
            <a:off x="7826128" y="1408660"/>
            <a:ext cx="33486" cy="56927"/>
          </a:xfrm>
          <a:custGeom>
            <a:avLst/>
            <a:gdLst>
              <a:gd name="T0" fmla="*/ 0 w 79"/>
              <a:gd name="T1" fmla="*/ 2147483647 h 42"/>
              <a:gd name="T2" fmla="*/ 2147483647 w 79"/>
              <a:gd name="T3" fmla="*/ 2147483647 h 42"/>
              <a:gd name="T4" fmla="*/ 2147483647 w 79"/>
              <a:gd name="T5" fmla="*/ 2147483647 h 42"/>
              <a:gd name="T6" fmla="*/ 2147483647 w 79"/>
              <a:gd name="T7" fmla="*/ 0 h 42"/>
              <a:gd name="T8" fmla="*/ 2147483647 w 79"/>
              <a:gd name="T9" fmla="*/ 0 h 42"/>
              <a:gd name="T10" fmla="*/ 2147483647 w 79"/>
              <a:gd name="T11" fmla="*/ 2147483647 h 42"/>
              <a:gd name="T12" fmla="*/ 2147483647 w 79"/>
              <a:gd name="T13" fmla="*/ 2147483647 h 42"/>
              <a:gd name="T14" fmla="*/ 2147483647 w 79"/>
              <a:gd name="T15" fmla="*/ 2147483647 h 42"/>
              <a:gd name="T16" fmla="*/ 2147483647 w 79"/>
              <a:gd name="T17" fmla="*/ 2147483647 h 42"/>
              <a:gd name="T18" fmla="*/ 2147483647 w 79"/>
              <a:gd name="T19" fmla="*/ 2147483647 h 42"/>
              <a:gd name="T20" fmla="*/ 2147483647 w 79"/>
              <a:gd name="T21" fmla="*/ 2147483647 h 42"/>
              <a:gd name="T22" fmla="*/ 2147483647 w 79"/>
              <a:gd name="T23" fmla="*/ 2147483647 h 42"/>
              <a:gd name="T24" fmla="*/ 2147483647 w 79"/>
              <a:gd name="T25" fmla="*/ 2147483647 h 42"/>
              <a:gd name="T26" fmla="*/ 2147483647 w 79"/>
              <a:gd name="T27" fmla="*/ 2147483647 h 42"/>
              <a:gd name="T28" fmla="*/ 2147483647 w 79"/>
              <a:gd name="T29" fmla="*/ 2147483647 h 42"/>
              <a:gd name="T30" fmla="*/ 2147483647 w 79"/>
              <a:gd name="T31" fmla="*/ 2147483647 h 42"/>
              <a:gd name="T32" fmla="*/ 2147483647 w 79"/>
              <a:gd name="T33" fmla="*/ 2147483647 h 42"/>
              <a:gd name="T34" fmla="*/ 2147483647 w 79"/>
              <a:gd name="T35" fmla="*/ 2147483647 h 42"/>
              <a:gd name="T36" fmla="*/ 2147483647 w 79"/>
              <a:gd name="T37" fmla="*/ 2147483647 h 42"/>
              <a:gd name="T38" fmla="*/ 2147483647 w 79"/>
              <a:gd name="T39" fmla="*/ 2147483647 h 42"/>
              <a:gd name="T40" fmla="*/ 2147483647 w 79"/>
              <a:gd name="T41" fmla="*/ 2147483647 h 42"/>
              <a:gd name="T42" fmla="*/ 2147483647 w 79"/>
              <a:gd name="T43" fmla="*/ 2147483647 h 42"/>
              <a:gd name="T44" fmla="*/ 2147483647 w 79"/>
              <a:gd name="T45" fmla="*/ 2147483647 h 42"/>
              <a:gd name="T46" fmla="*/ 0 w 79"/>
              <a:gd name="T47" fmla="*/ 2147483647 h 42"/>
              <a:gd name="T48" fmla="*/ 0 w 79"/>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9"/>
              <a:gd name="T76" fmla="*/ 0 h 42"/>
              <a:gd name="T77" fmla="*/ 79 w 79"/>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7" name="Freeform 498"/>
          <p:cNvSpPr>
            <a:spLocks/>
          </p:cNvSpPr>
          <p:nvPr>
            <p:custDataLst>
              <p:tags r:id="rId336"/>
            </p:custDataLst>
          </p:nvPr>
        </p:nvSpPr>
        <p:spPr bwMode="auto">
          <a:xfrm>
            <a:off x="7856265" y="1418706"/>
            <a:ext cx="52462" cy="59159"/>
          </a:xfrm>
          <a:custGeom>
            <a:avLst/>
            <a:gdLst>
              <a:gd name="T0" fmla="*/ 2147483647 w 113"/>
              <a:gd name="T1" fmla="*/ 2147483647 h 52"/>
              <a:gd name="T2" fmla="*/ 2147483647 w 113"/>
              <a:gd name="T3" fmla="*/ 2147483647 h 52"/>
              <a:gd name="T4" fmla="*/ 2147483647 w 113"/>
              <a:gd name="T5" fmla="*/ 2147483647 h 52"/>
              <a:gd name="T6" fmla="*/ 2147483647 w 113"/>
              <a:gd name="T7" fmla="*/ 2147483647 h 52"/>
              <a:gd name="T8" fmla="*/ 2147483647 w 113"/>
              <a:gd name="T9" fmla="*/ 2147483647 h 52"/>
              <a:gd name="T10" fmla="*/ 2147483647 w 113"/>
              <a:gd name="T11" fmla="*/ 2147483647 h 52"/>
              <a:gd name="T12" fmla="*/ 2147483647 w 113"/>
              <a:gd name="T13" fmla="*/ 2147483647 h 52"/>
              <a:gd name="T14" fmla="*/ 2147483647 w 113"/>
              <a:gd name="T15" fmla="*/ 2147483647 h 52"/>
              <a:gd name="T16" fmla="*/ 2147483647 w 113"/>
              <a:gd name="T17" fmla="*/ 2147483647 h 52"/>
              <a:gd name="T18" fmla="*/ 2147483647 w 113"/>
              <a:gd name="T19" fmla="*/ 2147483647 h 52"/>
              <a:gd name="T20" fmla="*/ 2147483647 w 113"/>
              <a:gd name="T21" fmla="*/ 2147483647 h 52"/>
              <a:gd name="T22" fmla="*/ 2147483647 w 113"/>
              <a:gd name="T23" fmla="*/ 2147483647 h 52"/>
              <a:gd name="T24" fmla="*/ 2147483647 w 113"/>
              <a:gd name="T25" fmla="*/ 2147483647 h 52"/>
              <a:gd name="T26" fmla="*/ 2147483647 w 113"/>
              <a:gd name="T27" fmla="*/ 2147483647 h 52"/>
              <a:gd name="T28" fmla="*/ 2147483647 w 113"/>
              <a:gd name="T29" fmla="*/ 2147483647 h 52"/>
              <a:gd name="T30" fmla="*/ 2147483647 w 113"/>
              <a:gd name="T31" fmla="*/ 2147483647 h 52"/>
              <a:gd name="T32" fmla="*/ 2147483647 w 113"/>
              <a:gd name="T33" fmla="*/ 2147483647 h 52"/>
              <a:gd name="T34" fmla="*/ 2147483647 w 113"/>
              <a:gd name="T35" fmla="*/ 2147483647 h 52"/>
              <a:gd name="T36" fmla="*/ 0 w 113"/>
              <a:gd name="T37" fmla="*/ 2147483647 h 52"/>
              <a:gd name="T38" fmla="*/ 2147483647 w 113"/>
              <a:gd name="T39" fmla="*/ 2147483647 h 52"/>
              <a:gd name="T40" fmla="*/ 2147483647 w 113"/>
              <a:gd name="T41" fmla="*/ 2147483647 h 52"/>
              <a:gd name="T42" fmla="*/ 2147483647 w 113"/>
              <a:gd name="T43" fmla="*/ 2147483647 h 52"/>
              <a:gd name="T44" fmla="*/ 2147483647 w 113"/>
              <a:gd name="T45" fmla="*/ 2147483647 h 52"/>
              <a:gd name="T46" fmla="*/ 2147483647 w 113"/>
              <a:gd name="T47" fmla="*/ 2147483647 h 52"/>
              <a:gd name="T48" fmla="*/ 2147483647 w 113"/>
              <a:gd name="T49" fmla="*/ 2147483647 h 52"/>
              <a:gd name="T50" fmla="*/ 2147483647 w 113"/>
              <a:gd name="T51" fmla="*/ 2147483647 h 52"/>
              <a:gd name="T52" fmla="*/ 2147483647 w 113"/>
              <a:gd name="T53" fmla="*/ 0 h 52"/>
              <a:gd name="T54" fmla="*/ 2147483647 w 113"/>
              <a:gd name="T55" fmla="*/ 0 h 52"/>
              <a:gd name="T56" fmla="*/ 2147483647 w 113"/>
              <a:gd name="T57" fmla="*/ 2147483647 h 52"/>
              <a:gd name="T58" fmla="*/ 2147483647 w 113"/>
              <a:gd name="T59" fmla="*/ 2147483647 h 52"/>
              <a:gd name="T60" fmla="*/ 2147483647 w 113"/>
              <a:gd name="T61" fmla="*/ 2147483647 h 52"/>
              <a:gd name="T62" fmla="*/ 2147483647 w 113"/>
              <a:gd name="T63" fmla="*/ 2147483647 h 52"/>
              <a:gd name="T64" fmla="*/ 2147483647 w 113"/>
              <a:gd name="T65" fmla="*/ 2147483647 h 52"/>
              <a:gd name="T66" fmla="*/ 2147483647 w 113"/>
              <a:gd name="T67" fmla="*/ 2147483647 h 52"/>
              <a:gd name="T68" fmla="*/ 2147483647 w 113"/>
              <a:gd name="T69" fmla="*/ 2147483647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
              <a:gd name="T106" fmla="*/ 0 h 52"/>
              <a:gd name="T107" fmla="*/ 113 w 113"/>
              <a:gd name="T108" fmla="*/ 52 h 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8" name="Freeform 499"/>
          <p:cNvSpPr>
            <a:spLocks/>
          </p:cNvSpPr>
          <p:nvPr>
            <p:custDataLst>
              <p:tags r:id="rId337"/>
            </p:custDataLst>
          </p:nvPr>
        </p:nvSpPr>
        <p:spPr bwMode="auto">
          <a:xfrm>
            <a:off x="7627441" y="1391917"/>
            <a:ext cx="62508" cy="59159"/>
          </a:xfrm>
          <a:custGeom>
            <a:avLst/>
            <a:gdLst>
              <a:gd name="T0" fmla="*/ 0 w 139"/>
              <a:gd name="T1" fmla="*/ 2147483647 h 40"/>
              <a:gd name="T2" fmla="*/ 2147483647 w 139"/>
              <a:gd name="T3" fmla="*/ 2147483647 h 40"/>
              <a:gd name="T4" fmla="*/ 2147483647 w 139"/>
              <a:gd name="T5" fmla="*/ 2147483647 h 40"/>
              <a:gd name="T6" fmla="*/ 2147483647 w 139"/>
              <a:gd name="T7" fmla="*/ 2147483647 h 40"/>
              <a:gd name="T8" fmla="*/ 2147483647 w 139"/>
              <a:gd name="T9" fmla="*/ 2147483647 h 40"/>
              <a:gd name="T10" fmla="*/ 2147483647 w 139"/>
              <a:gd name="T11" fmla="*/ 2147483647 h 40"/>
              <a:gd name="T12" fmla="*/ 2147483647 w 139"/>
              <a:gd name="T13" fmla="*/ 2147483647 h 40"/>
              <a:gd name="T14" fmla="*/ 2147483647 w 139"/>
              <a:gd name="T15" fmla="*/ 0 h 40"/>
              <a:gd name="T16" fmla="*/ 2147483647 w 139"/>
              <a:gd name="T17" fmla="*/ 2147483647 h 40"/>
              <a:gd name="T18" fmla="*/ 2147483647 w 139"/>
              <a:gd name="T19" fmla="*/ 2147483647 h 40"/>
              <a:gd name="T20" fmla="*/ 2147483647 w 139"/>
              <a:gd name="T21" fmla="*/ 2147483647 h 40"/>
              <a:gd name="T22" fmla="*/ 2147483647 w 139"/>
              <a:gd name="T23" fmla="*/ 2147483647 h 40"/>
              <a:gd name="T24" fmla="*/ 2147483647 w 139"/>
              <a:gd name="T25" fmla="*/ 2147483647 h 40"/>
              <a:gd name="T26" fmla="*/ 2147483647 w 139"/>
              <a:gd name="T27" fmla="*/ 2147483647 h 40"/>
              <a:gd name="T28" fmla="*/ 2147483647 w 139"/>
              <a:gd name="T29" fmla="*/ 2147483647 h 40"/>
              <a:gd name="T30" fmla="*/ 2147483647 w 139"/>
              <a:gd name="T31" fmla="*/ 2147483647 h 40"/>
              <a:gd name="T32" fmla="*/ 2147483647 w 139"/>
              <a:gd name="T33" fmla="*/ 2147483647 h 40"/>
              <a:gd name="T34" fmla="*/ 2147483647 w 139"/>
              <a:gd name="T35" fmla="*/ 2147483647 h 40"/>
              <a:gd name="T36" fmla="*/ 2147483647 w 139"/>
              <a:gd name="T37" fmla="*/ 2147483647 h 40"/>
              <a:gd name="T38" fmla="*/ 2147483647 w 139"/>
              <a:gd name="T39" fmla="*/ 2147483647 h 40"/>
              <a:gd name="T40" fmla="*/ 2147483647 w 139"/>
              <a:gd name="T41" fmla="*/ 2147483647 h 40"/>
              <a:gd name="T42" fmla="*/ 0 w 139"/>
              <a:gd name="T43" fmla="*/ 21474836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9"/>
              <a:gd name="T67" fmla="*/ 0 h 40"/>
              <a:gd name="T68" fmla="*/ 139 w 139"/>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699" name="Freeform 500"/>
          <p:cNvSpPr>
            <a:spLocks/>
          </p:cNvSpPr>
          <p:nvPr>
            <p:custDataLst>
              <p:tags r:id="rId338"/>
            </p:custDataLst>
          </p:nvPr>
        </p:nvSpPr>
        <p:spPr bwMode="auto">
          <a:xfrm>
            <a:off x="7927704" y="1333873"/>
            <a:ext cx="139526" cy="56926"/>
          </a:xfrm>
          <a:custGeom>
            <a:avLst/>
            <a:gdLst>
              <a:gd name="T0" fmla="*/ 2147483647 w 325"/>
              <a:gd name="T1" fmla="*/ 2147483647 h 71"/>
              <a:gd name="T2" fmla="*/ 2147483647 w 325"/>
              <a:gd name="T3" fmla="*/ 2147483647 h 71"/>
              <a:gd name="T4" fmla="*/ 2147483647 w 325"/>
              <a:gd name="T5" fmla="*/ 0 h 71"/>
              <a:gd name="T6" fmla="*/ 2147483647 w 325"/>
              <a:gd name="T7" fmla="*/ 2147483647 h 71"/>
              <a:gd name="T8" fmla="*/ 2147483647 w 325"/>
              <a:gd name="T9" fmla="*/ 2147483647 h 71"/>
              <a:gd name="T10" fmla="*/ 2147483647 w 325"/>
              <a:gd name="T11" fmla="*/ 2147483647 h 71"/>
              <a:gd name="T12" fmla="*/ 2147483647 w 325"/>
              <a:gd name="T13" fmla="*/ 2147483647 h 71"/>
              <a:gd name="T14" fmla="*/ 2147483647 w 325"/>
              <a:gd name="T15" fmla="*/ 2147483647 h 71"/>
              <a:gd name="T16" fmla="*/ 2147483647 w 325"/>
              <a:gd name="T17" fmla="*/ 2147483647 h 71"/>
              <a:gd name="T18" fmla="*/ 2147483647 w 325"/>
              <a:gd name="T19" fmla="*/ 2147483647 h 71"/>
              <a:gd name="T20" fmla="*/ 2147483647 w 325"/>
              <a:gd name="T21" fmla="*/ 2147483647 h 71"/>
              <a:gd name="T22" fmla="*/ 2147483647 w 325"/>
              <a:gd name="T23" fmla="*/ 2147483647 h 71"/>
              <a:gd name="T24" fmla="*/ 2147483647 w 325"/>
              <a:gd name="T25" fmla="*/ 2147483647 h 71"/>
              <a:gd name="T26" fmla="*/ 2147483647 w 325"/>
              <a:gd name="T27" fmla="*/ 2147483647 h 71"/>
              <a:gd name="T28" fmla="*/ 2147483647 w 325"/>
              <a:gd name="T29" fmla="*/ 2147483647 h 71"/>
              <a:gd name="T30" fmla="*/ 2147483647 w 325"/>
              <a:gd name="T31" fmla="*/ 2147483647 h 71"/>
              <a:gd name="T32" fmla="*/ 2147483647 w 325"/>
              <a:gd name="T33" fmla="*/ 2147483647 h 71"/>
              <a:gd name="T34" fmla="*/ 2147483647 w 325"/>
              <a:gd name="T35" fmla="*/ 2147483647 h 71"/>
              <a:gd name="T36" fmla="*/ 2147483647 w 325"/>
              <a:gd name="T37" fmla="*/ 2147483647 h 71"/>
              <a:gd name="T38" fmla="*/ 2147483647 w 325"/>
              <a:gd name="T39" fmla="*/ 2147483647 h 71"/>
              <a:gd name="T40" fmla="*/ 2147483647 w 325"/>
              <a:gd name="T41" fmla="*/ 2147483647 h 71"/>
              <a:gd name="T42" fmla="*/ 2147483647 w 325"/>
              <a:gd name="T43" fmla="*/ 2147483647 h 71"/>
              <a:gd name="T44" fmla="*/ 2147483647 w 325"/>
              <a:gd name="T45" fmla="*/ 2147483647 h 71"/>
              <a:gd name="T46" fmla="*/ 2147483647 w 325"/>
              <a:gd name="T47" fmla="*/ 2147483647 h 71"/>
              <a:gd name="T48" fmla="*/ 2147483647 w 325"/>
              <a:gd name="T49" fmla="*/ 2147483647 h 71"/>
              <a:gd name="T50" fmla="*/ 2147483647 w 325"/>
              <a:gd name="T51" fmla="*/ 2147483647 h 71"/>
              <a:gd name="T52" fmla="*/ 2147483647 w 325"/>
              <a:gd name="T53" fmla="*/ 2147483647 h 71"/>
              <a:gd name="T54" fmla="*/ 2147483647 w 325"/>
              <a:gd name="T55" fmla="*/ 2147483647 h 71"/>
              <a:gd name="T56" fmla="*/ 2147483647 w 325"/>
              <a:gd name="T57" fmla="*/ 2147483647 h 71"/>
              <a:gd name="T58" fmla="*/ 2147483647 w 325"/>
              <a:gd name="T59" fmla="*/ 2147483647 h 71"/>
              <a:gd name="T60" fmla="*/ 2147483647 w 325"/>
              <a:gd name="T61" fmla="*/ 2147483647 h 71"/>
              <a:gd name="T62" fmla="*/ 0 w 325"/>
              <a:gd name="T63" fmla="*/ 2147483647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5"/>
              <a:gd name="T97" fmla="*/ 0 h 71"/>
              <a:gd name="T98" fmla="*/ 325 w 325"/>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0" name="Freeform 501"/>
          <p:cNvSpPr>
            <a:spLocks/>
          </p:cNvSpPr>
          <p:nvPr>
            <p:custDataLst>
              <p:tags r:id="rId339"/>
            </p:custDataLst>
          </p:nvPr>
        </p:nvSpPr>
        <p:spPr bwMode="auto">
          <a:xfrm>
            <a:off x="8088438" y="1341687"/>
            <a:ext cx="94878" cy="56927"/>
          </a:xfrm>
          <a:custGeom>
            <a:avLst/>
            <a:gdLst>
              <a:gd name="T0" fmla="*/ 2147483647 w 220"/>
              <a:gd name="T1" fmla="*/ 2147483647 h 72"/>
              <a:gd name="T2" fmla="*/ 2147483647 w 220"/>
              <a:gd name="T3" fmla="*/ 2147483647 h 72"/>
              <a:gd name="T4" fmla="*/ 2147483647 w 220"/>
              <a:gd name="T5" fmla="*/ 2147483647 h 72"/>
              <a:gd name="T6" fmla="*/ 2147483647 w 220"/>
              <a:gd name="T7" fmla="*/ 2147483647 h 72"/>
              <a:gd name="T8" fmla="*/ 2147483647 w 220"/>
              <a:gd name="T9" fmla="*/ 2147483647 h 72"/>
              <a:gd name="T10" fmla="*/ 2147483647 w 220"/>
              <a:gd name="T11" fmla="*/ 2147483647 h 72"/>
              <a:gd name="T12" fmla="*/ 2147483647 w 220"/>
              <a:gd name="T13" fmla="*/ 2147483647 h 72"/>
              <a:gd name="T14" fmla="*/ 2147483647 w 220"/>
              <a:gd name="T15" fmla="*/ 2147483647 h 72"/>
              <a:gd name="T16" fmla="*/ 2147483647 w 220"/>
              <a:gd name="T17" fmla="*/ 2147483647 h 72"/>
              <a:gd name="T18" fmla="*/ 2147483647 w 220"/>
              <a:gd name="T19" fmla="*/ 2147483647 h 72"/>
              <a:gd name="T20" fmla="*/ 2147483647 w 220"/>
              <a:gd name="T21" fmla="*/ 2147483647 h 72"/>
              <a:gd name="T22" fmla="*/ 2147483647 w 220"/>
              <a:gd name="T23" fmla="*/ 2147483647 h 72"/>
              <a:gd name="T24" fmla="*/ 2147483647 w 220"/>
              <a:gd name="T25" fmla="*/ 2147483647 h 72"/>
              <a:gd name="T26" fmla="*/ 2147483647 w 220"/>
              <a:gd name="T27" fmla="*/ 2147483647 h 72"/>
              <a:gd name="T28" fmla="*/ 2147483647 w 220"/>
              <a:gd name="T29" fmla="*/ 0 h 72"/>
              <a:gd name="T30" fmla="*/ 2147483647 w 220"/>
              <a:gd name="T31" fmla="*/ 2147483647 h 72"/>
              <a:gd name="T32" fmla="*/ 2147483647 w 220"/>
              <a:gd name="T33" fmla="*/ 2147483647 h 72"/>
              <a:gd name="T34" fmla="*/ 2147483647 w 220"/>
              <a:gd name="T35" fmla="*/ 2147483647 h 72"/>
              <a:gd name="T36" fmla="*/ 2147483647 w 220"/>
              <a:gd name="T37" fmla="*/ 2147483647 h 72"/>
              <a:gd name="T38" fmla="*/ 2147483647 w 220"/>
              <a:gd name="T39" fmla="*/ 2147483647 h 72"/>
              <a:gd name="T40" fmla="*/ 2147483647 w 220"/>
              <a:gd name="T41" fmla="*/ 2147483647 h 72"/>
              <a:gd name="T42" fmla="*/ 2147483647 w 220"/>
              <a:gd name="T43" fmla="*/ 2147483647 h 72"/>
              <a:gd name="T44" fmla="*/ 2147483647 w 220"/>
              <a:gd name="T45" fmla="*/ 2147483647 h 72"/>
              <a:gd name="T46" fmla="*/ 2147483647 w 220"/>
              <a:gd name="T47" fmla="*/ 2147483647 h 72"/>
              <a:gd name="T48" fmla="*/ 2147483647 w 220"/>
              <a:gd name="T49" fmla="*/ 2147483647 h 72"/>
              <a:gd name="T50" fmla="*/ 2147483647 w 220"/>
              <a:gd name="T51" fmla="*/ 2147483647 h 72"/>
              <a:gd name="T52" fmla="*/ 2147483647 w 220"/>
              <a:gd name="T53" fmla="*/ 2147483647 h 72"/>
              <a:gd name="T54" fmla="*/ 2147483647 w 220"/>
              <a:gd name="T55" fmla="*/ 2147483647 h 72"/>
              <a:gd name="T56" fmla="*/ 2147483647 w 220"/>
              <a:gd name="T57" fmla="*/ 2147483647 h 72"/>
              <a:gd name="T58" fmla="*/ 2147483647 w 220"/>
              <a:gd name="T59" fmla="*/ 2147483647 h 72"/>
              <a:gd name="T60" fmla="*/ 2147483647 w 220"/>
              <a:gd name="T61" fmla="*/ 2147483647 h 72"/>
              <a:gd name="T62" fmla="*/ 2147483647 w 220"/>
              <a:gd name="T63" fmla="*/ 2147483647 h 72"/>
              <a:gd name="T64" fmla="*/ 2147483647 w 220"/>
              <a:gd name="T65" fmla="*/ 2147483647 h 72"/>
              <a:gd name="T66" fmla="*/ 2147483647 w 220"/>
              <a:gd name="T67" fmla="*/ 2147483647 h 72"/>
              <a:gd name="T68" fmla="*/ 2147483647 w 220"/>
              <a:gd name="T69" fmla="*/ 2147483647 h 72"/>
              <a:gd name="T70" fmla="*/ 2147483647 w 220"/>
              <a:gd name="T71" fmla="*/ 2147483647 h 72"/>
              <a:gd name="T72" fmla="*/ 2147483647 w 220"/>
              <a:gd name="T73" fmla="*/ 2147483647 h 72"/>
              <a:gd name="T74" fmla="*/ 2147483647 w 220"/>
              <a:gd name="T75" fmla="*/ 2147483647 h 72"/>
              <a:gd name="T76" fmla="*/ 2147483647 w 220"/>
              <a:gd name="T77" fmla="*/ 2147483647 h 72"/>
              <a:gd name="T78" fmla="*/ 2147483647 w 220"/>
              <a:gd name="T79" fmla="*/ 2147483647 h 72"/>
              <a:gd name="T80" fmla="*/ 2147483647 w 220"/>
              <a:gd name="T81" fmla="*/ 2147483647 h 72"/>
              <a:gd name="T82" fmla="*/ 2147483647 w 220"/>
              <a:gd name="T83" fmla="*/ 2147483647 h 72"/>
              <a:gd name="T84" fmla="*/ 2147483647 w 220"/>
              <a:gd name="T85" fmla="*/ 2147483647 h 72"/>
              <a:gd name="T86" fmla="*/ 2147483647 w 220"/>
              <a:gd name="T87" fmla="*/ 2147483647 h 72"/>
              <a:gd name="T88" fmla="*/ 2147483647 w 220"/>
              <a:gd name="T89" fmla="*/ 2147483647 h 72"/>
              <a:gd name="T90" fmla="*/ 2147483647 w 220"/>
              <a:gd name="T91" fmla="*/ 2147483647 h 72"/>
              <a:gd name="T92" fmla="*/ 2147483647 w 220"/>
              <a:gd name="T93" fmla="*/ 2147483647 h 72"/>
              <a:gd name="T94" fmla="*/ 2147483647 w 220"/>
              <a:gd name="T95" fmla="*/ 2147483647 h 72"/>
              <a:gd name="T96" fmla="*/ 2147483647 w 220"/>
              <a:gd name="T97" fmla="*/ 2147483647 h 72"/>
              <a:gd name="T98" fmla="*/ 2147483647 w 220"/>
              <a:gd name="T99" fmla="*/ 2147483647 h 72"/>
              <a:gd name="T100" fmla="*/ 2147483647 w 220"/>
              <a:gd name="T101" fmla="*/ 2147483647 h 72"/>
              <a:gd name="T102" fmla="*/ 2147483647 w 220"/>
              <a:gd name="T103" fmla="*/ 2147483647 h 72"/>
              <a:gd name="T104" fmla="*/ 0 w 220"/>
              <a:gd name="T105" fmla="*/ 2147483647 h 72"/>
              <a:gd name="T106" fmla="*/ 2147483647 w 220"/>
              <a:gd name="T107" fmla="*/ 2147483647 h 72"/>
              <a:gd name="T108" fmla="*/ 2147483647 w 220"/>
              <a:gd name="T109" fmla="*/ 2147483647 h 72"/>
              <a:gd name="T110" fmla="*/ 2147483647 w 220"/>
              <a:gd name="T111" fmla="*/ 2147483647 h 72"/>
              <a:gd name="T112" fmla="*/ 2147483647 w 220"/>
              <a:gd name="T113" fmla="*/ 2147483647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0"/>
              <a:gd name="T172" fmla="*/ 0 h 72"/>
              <a:gd name="T173" fmla="*/ 220 w 220"/>
              <a:gd name="T174" fmla="*/ 72 h 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1" name="Freeform 502"/>
          <p:cNvSpPr>
            <a:spLocks/>
          </p:cNvSpPr>
          <p:nvPr>
            <p:custDataLst>
              <p:tags r:id="rId340"/>
            </p:custDataLst>
          </p:nvPr>
        </p:nvSpPr>
        <p:spPr bwMode="auto">
          <a:xfrm>
            <a:off x="8048254" y="1388566"/>
            <a:ext cx="63624" cy="59160"/>
          </a:xfrm>
          <a:custGeom>
            <a:avLst/>
            <a:gdLst>
              <a:gd name="T0" fmla="*/ 2147483647 w 146"/>
              <a:gd name="T1" fmla="*/ 2147483647 h 30"/>
              <a:gd name="T2" fmla="*/ 2147483647 w 146"/>
              <a:gd name="T3" fmla="*/ 2147483647 h 30"/>
              <a:gd name="T4" fmla="*/ 2147483647 w 146"/>
              <a:gd name="T5" fmla="*/ 2147483647 h 30"/>
              <a:gd name="T6" fmla="*/ 2147483647 w 146"/>
              <a:gd name="T7" fmla="*/ 2147483647 h 30"/>
              <a:gd name="T8" fmla="*/ 2147483647 w 146"/>
              <a:gd name="T9" fmla="*/ 2147483647 h 30"/>
              <a:gd name="T10" fmla="*/ 2147483647 w 146"/>
              <a:gd name="T11" fmla="*/ 2147483647 h 30"/>
              <a:gd name="T12" fmla="*/ 2147483647 w 146"/>
              <a:gd name="T13" fmla="*/ 2147483647 h 30"/>
              <a:gd name="T14" fmla="*/ 2147483647 w 146"/>
              <a:gd name="T15" fmla="*/ 2147483647 h 30"/>
              <a:gd name="T16" fmla="*/ 2147483647 w 146"/>
              <a:gd name="T17" fmla="*/ 2147483647 h 30"/>
              <a:gd name="T18" fmla="*/ 2147483647 w 146"/>
              <a:gd name="T19" fmla="*/ 2147483647 h 30"/>
              <a:gd name="T20" fmla="*/ 2147483647 w 146"/>
              <a:gd name="T21" fmla="*/ 2147483647 h 30"/>
              <a:gd name="T22" fmla="*/ 2147483647 w 146"/>
              <a:gd name="T23" fmla="*/ 2147483647 h 30"/>
              <a:gd name="T24" fmla="*/ 2147483647 w 146"/>
              <a:gd name="T25" fmla="*/ 2147483647 h 30"/>
              <a:gd name="T26" fmla="*/ 2147483647 w 146"/>
              <a:gd name="T27" fmla="*/ 2147483647 h 30"/>
              <a:gd name="T28" fmla="*/ 2147483647 w 146"/>
              <a:gd name="T29" fmla="*/ 2147483647 h 30"/>
              <a:gd name="T30" fmla="*/ 2147483647 w 146"/>
              <a:gd name="T31" fmla="*/ 2147483647 h 30"/>
              <a:gd name="T32" fmla="*/ 2147483647 w 146"/>
              <a:gd name="T33" fmla="*/ 2147483647 h 30"/>
              <a:gd name="T34" fmla="*/ 2147483647 w 146"/>
              <a:gd name="T35" fmla="*/ 0 h 30"/>
              <a:gd name="T36" fmla="*/ 2147483647 w 146"/>
              <a:gd name="T37" fmla="*/ 2147483647 h 30"/>
              <a:gd name="T38" fmla="*/ 2147483647 w 146"/>
              <a:gd name="T39" fmla="*/ 2147483647 h 30"/>
              <a:gd name="T40" fmla="*/ 2147483647 w 146"/>
              <a:gd name="T41" fmla="*/ 2147483647 h 30"/>
              <a:gd name="T42" fmla="*/ 0 w 146"/>
              <a:gd name="T43" fmla="*/ 2147483647 h 30"/>
              <a:gd name="T44" fmla="*/ 2147483647 w 146"/>
              <a:gd name="T45" fmla="*/ 2147483647 h 30"/>
              <a:gd name="T46" fmla="*/ 2147483647 w 146"/>
              <a:gd name="T47" fmla="*/ 2147483647 h 30"/>
              <a:gd name="T48" fmla="*/ 2147483647 w 146"/>
              <a:gd name="T49" fmla="*/ 2147483647 h 30"/>
              <a:gd name="T50" fmla="*/ 2147483647 w 146"/>
              <a:gd name="T51" fmla="*/ 2147483647 h 30"/>
              <a:gd name="T52" fmla="*/ 2147483647 w 146"/>
              <a:gd name="T53" fmla="*/ 2147483647 h 30"/>
              <a:gd name="T54" fmla="*/ 2147483647 w 146"/>
              <a:gd name="T55" fmla="*/ 2147483647 h 30"/>
              <a:gd name="T56" fmla="*/ 2147483647 w 146"/>
              <a:gd name="T57" fmla="*/ 2147483647 h 30"/>
              <a:gd name="T58" fmla="*/ 2147483647 w 146"/>
              <a:gd name="T59" fmla="*/ 2147483647 h 30"/>
              <a:gd name="T60" fmla="*/ 2147483647 w 146"/>
              <a:gd name="T61" fmla="*/ 2147483647 h 30"/>
              <a:gd name="T62" fmla="*/ 2147483647 w 146"/>
              <a:gd name="T63" fmla="*/ 2147483647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6"/>
              <a:gd name="T97" fmla="*/ 0 h 30"/>
              <a:gd name="T98" fmla="*/ 146 w 146"/>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2" name="Freeform 503"/>
          <p:cNvSpPr>
            <a:spLocks/>
          </p:cNvSpPr>
          <p:nvPr>
            <p:custDataLst>
              <p:tags r:id="rId341"/>
            </p:custDataLst>
          </p:nvPr>
        </p:nvSpPr>
        <p:spPr bwMode="auto">
          <a:xfrm>
            <a:off x="8028162" y="1386335"/>
            <a:ext cx="20092" cy="58043"/>
          </a:xfrm>
          <a:custGeom>
            <a:avLst/>
            <a:gdLst>
              <a:gd name="T0" fmla="*/ 0 w 53"/>
              <a:gd name="T1" fmla="*/ 2147483647 h 9"/>
              <a:gd name="T2" fmla="*/ 2147483647 w 53"/>
              <a:gd name="T3" fmla="*/ 2147483647 h 9"/>
              <a:gd name="T4" fmla="*/ 2147483647 w 53"/>
              <a:gd name="T5" fmla="*/ 2147483647 h 9"/>
              <a:gd name="T6" fmla="*/ 2147483647 w 53"/>
              <a:gd name="T7" fmla="*/ 2147483647 h 9"/>
              <a:gd name="T8" fmla="*/ 2147483647 w 53"/>
              <a:gd name="T9" fmla="*/ 2147483647 h 9"/>
              <a:gd name="T10" fmla="*/ 2147483647 w 53"/>
              <a:gd name="T11" fmla="*/ 2147483647 h 9"/>
              <a:gd name="T12" fmla="*/ 2147483647 w 53"/>
              <a:gd name="T13" fmla="*/ 2147483647 h 9"/>
              <a:gd name="T14" fmla="*/ 2147483647 w 53"/>
              <a:gd name="T15" fmla="*/ 2147483647 h 9"/>
              <a:gd name="T16" fmla="*/ 2147483647 w 53"/>
              <a:gd name="T17" fmla="*/ 0 h 9"/>
              <a:gd name="T18" fmla="*/ 2147483647 w 53"/>
              <a:gd name="T19" fmla="*/ 0 h 9"/>
              <a:gd name="T20" fmla="*/ 2147483647 w 53"/>
              <a:gd name="T21" fmla="*/ 0 h 9"/>
              <a:gd name="T22" fmla="*/ 2147483647 w 53"/>
              <a:gd name="T23" fmla="*/ 2147483647 h 9"/>
              <a:gd name="T24" fmla="*/ 2147483647 w 53"/>
              <a:gd name="T25" fmla="*/ 2147483647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9"/>
              <a:gd name="T41" fmla="*/ 53 w 53"/>
              <a:gd name="T42" fmla="*/ 9 h 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3" name="Line 504"/>
          <p:cNvSpPr>
            <a:spLocks noChangeShapeType="1"/>
          </p:cNvSpPr>
          <p:nvPr>
            <p:custDataLst>
              <p:tags r:id="rId342"/>
            </p:custDataLst>
          </p:nvPr>
        </p:nvSpPr>
        <p:spPr bwMode="auto">
          <a:xfrm flipV="1">
            <a:off x="8029277" y="1384102"/>
            <a:ext cx="0" cy="223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91409" tIns="45705" rIns="91409" bIns="45705"/>
          <a:lstStyle/>
          <a:p>
            <a:endParaRPr lang="en-US" sz="1266" dirty="0"/>
          </a:p>
        </p:txBody>
      </p:sp>
      <p:sp>
        <p:nvSpPr>
          <p:cNvPr id="15704" name="Freeform 505"/>
          <p:cNvSpPr>
            <a:spLocks/>
          </p:cNvSpPr>
          <p:nvPr>
            <p:custDataLst>
              <p:tags r:id="rId343"/>
            </p:custDataLst>
          </p:nvPr>
        </p:nvSpPr>
        <p:spPr bwMode="auto">
          <a:xfrm>
            <a:off x="7198818" y="1312664"/>
            <a:ext cx="11162" cy="55811"/>
          </a:xfrm>
          <a:custGeom>
            <a:avLst/>
            <a:gdLst>
              <a:gd name="T0" fmla="*/ 0 w 26"/>
              <a:gd name="T1" fmla="*/ 2147483647 h 25"/>
              <a:gd name="T2" fmla="*/ 2147483647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0 h 25"/>
              <a:gd name="T14" fmla="*/ 2147483647 w 26"/>
              <a:gd name="T15" fmla="*/ 2147483647 h 25"/>
              <a:gd name="T16" fmla="*/ 2147483647 w 26"/>
              <a:gd name="T17" fmla="*/ 2147483647 h 25"/>
              <a:gd name="T18" fmla="*/ 2147483647 w 26"/>
              <a:gd name="T19" fmla="*/ 2147483647 h 25"/>
              <a:gd name="T20" fmla="*/ 0 w 26"/>
              <a:gd name="T21" fmla="*/ 2147483647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25"/>
              <a:gd name="T35" fmla="*/ 26 w 26"/>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5" name="Freeform 506"/>
          <p:cNvSpPr>
            <a:spLocks/>
          </p:cNvSpPr>
          <p:nvPr>
            <p:custDataLst>
              <p:tags r:id="rId344"/>
            </p:custDataLst>
          </p:nvPr>
        </p:nvSpPr>
        <p:spPr bwMode="auto">
          <a:xfrm>
            <a:off x="7948910" y="1384103"/>
            <a:ext cx="8930" cy="56927"/>
          </a:xfrm>
          <a:custGeom>
            <a:avLst/>
            <a:gdLst>
              <a:gd name="T0" fmla="*/ 2147483647 w 33"/>
              <a:gd name="T1" fmla="*/ 2147483647 h 25"/>
              <a:gd name="T2" fmla="*/ 2147483647 w 33"/>
              <a:gd name="T3" fmla="*/ 2147483647 h 25"/>
              <a:gd name="T4" fmla="*/ 2147483647 w 33"/>
              <a:gd name="T5" fmla="*/ 0 h 25"/>
              <a:gd name="T6" fmla="*/ 0 w 33"/>
              <a:gd name="T7" fmla="*/ 0 h 25"/>
              <a:gd name="T8" fmla="*/ 2147483647 w 33"/>
              <a:gd name="T9" fmla="*/ 2147483647 h 25"/>
              <a:gd name="T10" fmla="*/ 2147483647 w 33"/>
              <a:gd name="T11" fmla="*/ 2147483647 h 25"/>
              <a:gd name="T12" fmla="*/ 2147483647 w 33"/>
              <a:gd name="T13" fmla="*/ 2147483647 h 25"/>
              <a:gd name="T14" fmla="*/ 2147483647 w 33"/>
              <a:gd name="T15" fmla="*/ 2147483647 h 25"/>
              <a:gd name="T16" fmla="*/ 2147483647 w 33"/>
              <a:gd name="T17" fmla="*/ 2147483647 h 25"/>
              <a:gd name="T18" fmla="*/ 2147483647 w 33"/>
              <a:gd name="T19" fmla="*/ 214748364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25"/>
              <a:gd name="T32" fmla="*/ 33 w 33"/>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6" name="Freeform 507"/>
          <p:cNvSpPr>
            <a:spLocks/>
          </p:cNvSpPr>
          <p:nvPr>
            <p:custDataLst>
              <p:tags r:id="rId345"/>
            </p:custDataLst>
          </p:nvPr>
        </p:nvSpPr>
        <p:spPr bwMode="auto">
          <a:xfrm>
            <a:off x="7902029" y="1347268"/>
            <a:ext cx="10046" cy="58043"/>
          </a:xfrm>
          <a:custGeom>
            <a:avLst/>
            <a:gdLst>
              <a:gd name="T0" fmla="*/ 0 w 20"/>
              <a:gd name="T1" fmla="*/ 0 h 18"/>
              <a:gd name="T2" fmla="*/ 2147483647 w 20"/>
              <a:gd name="T3" fmla="*/ 2147483647 h 18"/>
              <a:gd name="T4" fmla="*/ 2147483647 w 20"/>
              <a:gd name="T5" fmla="*/ 2147483647 h 18"/>
              <a:gd name="T6" fmla="*/ 2147483647 w 20"/>
              <a:gd name="T7" fmla="*/ 0 h 18"/>
              <a:gd name="T8" fmla="*/ 0 w 20"/>
              <a:gd name="T9" fmla="*/ 0 h 18"/>
              <a:gd name="T10" fmla="*/ 0 60000 65536"/>
              <a:gd name="T11" fmla="*/ 0 60000 65536"/>
              <a:gd name="T12" fmla="*/ 0 60000 65536"/>
              <a:gd name="T13" fmla="*/ 0 60000 65536"/>
              <a:gd name="T14" fmla="*/ 0 60000 65536"/>
              <a:gd name="T15" fmla="*/ 0 w 20"/>
              <a:gd name="T16" fmla="*/ 0 h 18"/>
              <a:gd name="T17" fmla="*/ 20 w 20"/>
              <a:gd name="T18" fmla="*/ 18 h 18"/>
            </a:gdLst>
            <a:ahLst/>
            <a:cxnLst>
              <a:cxn ang="T10">
                <a:pos x="T0" y="T1"/>
              </a:cxn>
              <a:cxn ang="T11">
                <a:pos x="T2" y="T3"/>
              </a:cxn>
              <a:cxn ang="T12">
                <a:pos x="T4" y="T5"/>
              </a:cxn>
              <a:cxn ang="T13">
                <a:pos x="T6" y="T7"/>
              </a:cxn>
              <a:cxn ang="T14">
                <a:pos x="T8" y="T9"/>
              </a:cxn>
            </a:cxnLst>
            <a:rect l="T15" t="T16" r="T17" b="T18"/>
            <a:pathLst>
              <a:path w="20" h="18">
                <a:moveTo>
                  <a:pt x="0" y="0"/>
                </a:moveTo>
                <a:lnTo>
                  <a:pt x="13" y="18"/>
                </a:lnTo>
                <a:lnTo>
                  <a:pt x="16" y="11"/>
                </a:lnTo>
                <a:lnTo>
                  <a:pt x="20" y="0"/>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7" name="Freeform 508"/>
          <p:cNvSpPr>
            <a:spLocks/>
          </p:cNvSpPr>
          <p:nvPr>
            <p:custDataLst>
              <p:tags r:id="rId346"/>
            </p:custDataLst>
          </p:nvPr>
        </p:nvSpPr>
        <p:spPr bwMode="auto">
          <a:xfrm>
            <a:off x="8402092" y="1917650"/>
            <a:ext cx="13395" cy="59160"/>
          </a:xfrm>
          <a:custGeom>
            <a:avLst/>
            <a:gdLst>
              <a:gd name="T0" fmla="*/ 0 w 33"/>
              <a:gd name="T1" fmla="*/ 2147483647 h 31"/>
              <a:gd name="T2" fmla="*/ 0 w 33"/>
              <a:gd name="T3" fmla="*/ 0 h 31"/>
              <a:gd name="T4" fmla="*/ 2147483647 w 33"/>
              <a:gd name="T5" fmla="*/ 0 h 31"/>
              <a:gd name="T6" fmla="*/ 2147483647 w 33"/>
              <a:gd name="T7" fmla="*/ 0 h 31"/>
              <a:gd name="T8" fmla="*/ 2147483647 w 33"/>
              <a:gd name="T9" fmla="*/ 0 h 31"/>
              <a:gd name="T10" fmla="*/ 2147483647 w 33"/>
              <a:gd name="T11" fmla="*/ 0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0 w 33"/>
              <a:gd name="T29" fmla="*/ 2147483647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31"/>
              <a:gd name="T47" fmla="*/ 33 w 33"/>
              <a:gd name="T48" fmla="*/ 31 h 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8" name="Freeform 509"/>
          <p:cNvSpPr>
            <a:spLocks/>
          </p:cNvSpPr>
          <p:nvPr>
            <p:custDataLst>
              <p:tags r:id="rId347"/>
            </p:custDataLst>
          </p:nvPr>
        </p:nvSpPr>
        <p:spPr bwMode="auto">
          <a:xfrm>
            <a:off x="8696771" y="1439913"/>
            <a:ext cx="54695" cy="59160"/>
          </a:xfrm>
          <a:custGeom>
            <a:avLst/>
            <a:gdLst>
              <a:gd name="T0" fmla="*/ 2147483647 w 129"/>
              <a:gd name="T1" fmla="*/ 2147483647 h 56"/>
              <a:gd name="T2" fmla="*/ 2147483647 w 129"/>
              <a:gd name="T3" fmla="*/ 2147483647 h 56"/>
              <a:gd name="T4" fmla="*/ 2147483647 w 129"/>
              <a:gd name="T5" fmla="*/ 2147483647 h 56"/>
              <a:gd name="T6" fmla="*/ 0 w 129"/>
              <a:gd name="T7" fmla="*/ 2147483647 h 56"/>
              <a:gd name="T8" fmla="*/ 2147483647 w 129"/>
              <a:gd name="T9" fmla="*/ 2147483647 h 56"/>
              <a:gd name="T10" fmla="*/ 2147483647 w 129"/>
              <a:gd name="T11" fmla="*/ 2147483647 h 56"/>
              <a:gd name="T12" fmla="*/ 2147483647 w 129"/>
              <a:gd name="T13" fmla="*/ 2147483647 h 56"/>
              <a:gd name="T14" fmla="*/ 2147483647 w 129"/>
              <a:gd name="T15" fmla="*/ 2147483647 h 56"/>
              <a:gd name="T16" fmla="*/ 2147483647 w 129"/>
              <a:gd name="T17" fmla="*/ 2147483647 h 56"/>
              <a:gd name="T18" fmla="*/ 2147483647 w 129"/>
              <a:gd name="T19" fmla="*/ 2147483647 h 56"/>
              <a:gd name="T20" fmla="*/ 2147483647 w 129"/>
              <a:gd name="T21" fmla="*/ 2147483647 h 56"/>
              <a:gd name="T22" fmla="*/ 2147483647 w 129"/>
              <a:gd name="T23" fmla="*/ 2147483647 h 56"/>
              <a:gd name="T24" fmla="*/ 2147483647 w 129"/>
              <a:gd name="T25" fmla="*/ 0 h 56"/>
              <a:gd name="T26" fmla="*/ 2147483647 w 129"/>
              <a:gd name="T27" fmla="*/ 2147483647 h 56"/>
              <a:gd name="T28" fmla="*/ 2147483647 w 129"/>
              <a:gd name="T29" fmla="*/ 2147483647 h 56"/>
              <a:gd name="T30" fmla="*/ 2147483647 w 129"/>
              <a:gd name="T31" fmla="*/ 2147483647 h 56"/>
              <a:gd name="T32" fmla="*/ 2147483647 w 129"/>
              <a:gd name="T33" fmla="*/ 2147483647 h 56"/>
              <a:gd name="T34" fmla="*/ 2147483647 w 129"/>
              <a:gd name="T35" fmla="*/ 2147483647 h 56"/>
              <a:gd name="T36" fmla="*/ 2147483647 w 129"/>
              <a:gd name="T37" fmla="*/ 2147483647 h 56"/>
              <a:gd name="T38" fmla="*/ 2147483647 w 129"/>
              <a:gd name="T39" fmla="*/ 2147483647 h 56"/>
              <a:gd name="T40" fmla="*/ 2147483647 w 129"/>
              <a:gd name="T41" fmla="*/ 2147483647 h 56"/>
              <a:gd name="T42" fmla="*/ 2147483647 w 129"/>
              <a:gd name="T43" fmla="*/ 2147483647 h 56"/>
              <a:gd name="T44" fmla="*/ 2147483647 w 129"/>
              <a:gd name="T45" fmla="*/ 2147483647 h 56"/>
              <a:gd name="T46" fmla="*/ 2147483647 w 129"/>
              <a:gd name="T47" fmla="*/ 2147483647 h 56"/>
              <a:gd name="T48" fmla="*/ 2147483647 w 129"/>
              <a:gd name="T49" fmla="*/ 2147483647 h 56"/>
              <a:gd name="T50" fmla="*/ 2147483647 w 129"/>
              <a:gd name="T51" fmla="*/ 2147483647 h 56"/>
              <a:gd name="T52" fmla="*/ 2147483647 w 129"/>
              <a:gd name="T53" fmla="*/ 2147483647 h 56"/>
              <a:gd name="T54" fmla="*/ 2147483647 w 129"/>
              <a:gd name="T55" fmla="*/ 2147483647 h 56"/>
              <a:gd name="T56" fmla="*/ 2147483647 w 129"/>
              <a:gd name="T57" fmla="*/ 2147483647 h 56"/>
              <a:gd name="T58" fmla="*/ 2147483647 w 129"/>
              <a:gd name="T59" fmla="*/ 2147483647 h 56"/>
              <a:gd name="T60" fmla="*/ 2147483647 w 129"/>
              <a:gd name="T61" fmla="*/ 2147483647 h 56"/>
              <a:gd name="T62" fmla="*/ 2147483647 w 129"/>
              <a:gd name="T63" fmla="*/ 2147483647 h 56"/>
              <a:gd name="T64" fmla="*/ 2147483647 w 129"/>
              <a:gd name="T65" fmla="*/ 2147483647 h 56"/>
              <a:gd name="T66" fmla="*/ 2147483647 w 129"/>
              <a:gd name="T67" fmla="*/ 2147483647 h 56"/>
              <a:gd name="T68" fmla="*/ 2147483647 w 129"/>
              <a:gd name="T69" fmla="*/ 2147483647 h 56"/>
              <a:gd name="T70" fmla="*/ 2147483647 w 129"/>
              <a:gd name="T71" fmla="*/ 2147483647 h 56"/>
              <a:gd name="T72" fmla="*/ 2147483647 w 12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9"/>
              <a:gd name="T112" fmla="*/ 0 h 56"/>
              <a:gd name="T113" fmla="*/ 129 w 129"/>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09" name="Freeform 510"/>
          <p:cNvSpPr>
            <a:spLocks/>
          </p:cNvSpPr>
          <p:nvPr>
            <p:custDataLst>
              <p:tags r:id="rId348"/>
            </p:custDataLst>
          </p:nvPr>
        </p:nvSpPr>
        <p:spPr bwMode="auto">
          <a:xfrm>
            <a:off x="8832949" y="1792636"/>
            <a:ext cx="14511" cy="56927"/>
          </a:xfrm>
          <a:custGeom>
            <a:avLst/>
            <a:gdLst>
              <a:gd name="T0" fmla="*/ 2147483647 w 41"/>
              <a:gd name="T1" fmla="*/ 2147483647 h 42"/>
              <a:gd name="T2" fmla="*/ 0 w 41"/>
              <a:gd name="T3" fmla="*/ 2147483647 h 42"/>
              <a:gd name="T4" fmla="*/ 0 w 41"/>
              <a:gd name="T5" fmla="*/ 2147483647 h 42"/>
              <a:gd name="T6" fmla="*/ 2147483647 w 41"/>
              <a:gd name="T7" fmla="*/ 2147483647 h 42"/>
              <a:gd name="T8" fmla="*/ 2147483647 w 41"/>
              <a:gd name="T9" fmla="*/ 2147483647 h 42"/>
              <a:gd name="T10" fmla="*/ 2147483647 w 41"/>
              <a:gd name="T11" fmla="*/ 2147483647 h 42"/>
              <a:gd name="T12" fmla="*/ 2147483647 w 41"/>
              <a:gd name="T13" fmla="*/ 0 h 42"/>
              <a:gd name="T14" fmla="*/ 2147483647 w 41"/>
              <a:gd name="T15" fmla="*/ 2147483647 h 42"/>
              <a:gd name="T16" fmla="*/ 2147483647 w 41"/>
              <a:gd name="T17" fmla="*/ 2147483647 h 42"/>
              <a:gd name="T18" fmla="*/ 2147483647 w 41"/>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42"/>
              <a:gd name="T32" fmla="*/ 41 w 41"/>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0" name="Freeform 511"/>
          <p:cNvSpPr>
            <a:spLocks/>
          </p:cNvSpPr>
          <p:nvPr>
            <p:custDataLst>
              <p:tags r:id="rId349"/>
            </p:custDataLst>
          </p:nvPr>
        </p:nvSpPr>
        <p:spPr bwMode="auto">
          <a:xfrm>
            <a:off x="8982523" y="1905374"/>
            <a:ext cx="42416" cy="60275"/>
          </a:xfrm>
          <a:custGeom>
            <a:avLst/>
            <a:gdLst>
              <a:gd name="T0" fmla="*/ 2147483647 w 93"/>
              <a:gd name="T1" fmla="*/ 2147483647 h 39"/>
              <a:gd name="T2" fmla="*/ 2147483647 w 93"/>
              <a:gd name="T3" fmla="*/ 2147483647 h 39"/>
              <a:gd name="T4" fmla="*/ 2147483647 w 93"/>
              <a:gd name="T5" fmla="*/ 2147483647 h 39"/>
              <a:gd name="T6" fmla="*/ 2147483647 w 93"/>
              <a:gd name="T7" fmla="*/ 2147483647 h 39"/>
              <a:gd name="T8" fmla="*/ 2147483647 w 93"/>
              <a:gd name="T9" fmla="*/ 2147483647 h 39"/>
              <a:gd name="T10" fmla="*/ 2147483647 w 93"/>
              <a:gd name="T11" fmla="*/ 2147483647 h 39"/>
              <a:gd name="T12" fmla="*/ 2147483647 w 93"/>
              <a:gd name="T13" fmla="*/ 2147483647 h 39"/>
              <a:gd name="T14" fmla="*/ 2147483647 w 93"/>
              <a:gd name="T15" fmla="*/ 2147483647 h 39"/>
              <a:gd name="T16" fmla="*/ 2147483647 w 93"/>
              <a:gd name="T17" fmla="*/ 2147483647 h 39"/>
              <a:gd name="T18" fmla="*/ 2147483647 w 93"/>
              <a:gd name="T19" fmla="*/ 2147483647 h 39"/>
              <a:gd name="T20" fmla="*/ 2147483647 w 93"/>
              <a:gd name="T21" fmla="*/ 2147483647 h 39"/>
              <a:gd name="T22" fmla="*/ 2147483647 w 93"/>
              <a:gd name="T23" fmla="*/ 2147483647 h 39"/>
              <a:gd name="T24" fmla="*/ 2147483647 w 93"/>
              <a:gd name="T25" fmla="*/ 2147483647 h 39"/>
              <a:gd name="T26" fmla="*/ 2147483647 w 93"/>
              <a:gd name="T27" fmla="*/ 2147483647 h 39"/>
              <a:gd name="T28" fmla="*/ 2147483647 w 93"/>
              <a:gd name="T29" fmla="*/ 2147483647 h 39"/>
              <a:gd name="T30" fmla="*/ 0 w 93"/>
              <a:gd name="T31" fmla="*/ 2147483647 h 39"/>
              <a:gd name="T32" fmla="*/ 2147483647 w 93"/>
              <a:gd name="T33" fmla="*/ 2147483647 h 39"/>
              <a:gd name="T34" fmla="*/ 2147483647 w 93"/>
              <a:gd name="T35" fmla="*/ 0 h 39"/>
              <a:gd name="T36" fmla="*/ 2147483647 w 93"/>
              <a:gd name="T37" fmla="*/ 0 h 39"/>
              <a:gd name="T38" fmla="*/ 2147483647 w 93"/>
              <a:gd name="T39" fmla="*/ 2147483647 h 39"/>
              <a:gd name="T40" fmla="*/ 2147483647 w 93"/>
              <a:gd name="T41" fmla="*/ 2147483647 h 39"/>
              <a:gd name="T42" fmla="*/ 2147483647 w 93"/>
              <a:gd name="T43" fmla="*/ 2147483647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3"/>
              <a:gd name="T67" fmla="*/ 0 h 39"/>
              <a:gd name="T68" fmla="*/ 93 w 93"/>
              <a:gd name="T69" fmla="*/ 39 h 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1" name="Freeform 512"/>
          <p:cNvSpPr>
            <a:spLocks/>
          </p:cNvSpPr>
          <p:nvPr>
            <p:custDataLst>
              <p:tags r:id="rId350"/>
            </p:custDataLst>
          </p:nvPr>
        </p:nvSpPr>
        <p:spPr bwMode="auto">
          <a:xfrm>
            <a:off x="9032752" y="1921001"/>
            <a:ext cx="18975" cy="59159"/>
          </a:xfrm>
          <a:custGeom>
            <a:avLst/>
            <a:gdLst>
              <a:gd name="T0" fmla="*/ 2147483647 w 39"/>
              <a:gd name="T1" fmla="*/ 2147483647 h 19"/>
              <a:gd name="T2" fmla="*/ 2147483647 w 39"/>
              <a:gd name="T3" fmla="*/ 2147483647 h 19"/>
              <a:gd name="T4" fmla="*/ 2147483647 w 39"/>
              <a:gd name="T5" fmla="*/ 2147483647 h 19"/>
              <a:gd name="T6" fmla="*/ 2147483647 w 39"/>
              <a:gd name="T7" fmla="*/ 2147483647 h 19"/>
              <a:gd name="T8" fmla="*/ 2147483647 w 39"/>
              <a:gd name="T9" fmla="*/ 2147483647 h 19"/>
              <a:gd name="T10" fmla="*/ 2147483647 w 39"/>
              <a:gd name="T11" fmla="*/ 2147483647 h 19"/>
              <a:gd name="T12" fmla="*/ 0 w 39"/>
              <a:gd name="T13" fmla="*/ 2147483647 h 19"/>
              <a:gd name="T14" fmla="*/ 0 w 39"/>
              <a:gd name="T15" fmla="*/ 0 h 19"/>
              <a:gd name="T16" fmla="*/ 2147483647 w 39"/>
              <a:gd name="T17" fmla="*/ 2147483647 h 19"/>
              <a:gd name="T18" fmla="*/ 2147483647 w 39"/>
              <a:gd name="T19" fmla="*/ 2147483647 h 19"/>
              <a:gd name="T20" fmla="*/ 2147483647 w 39"/>
              <a:gd name="T21" fmla="*/ 2147483647 h 19"/>
              <a:gd name="T22" fmla="*/ 2147483647 w 39"/>
              <a:gd name="T23" fmla="*/ 214748364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19"/>
              <a:gd name="T38" fmla="*/ 39 w 39"/>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2" name="Freeform 513"/>
          <p:cNvSpPr>
            <a:spLocks/>
          </p:cNvSpPr>
          <p:nvPr>
            <p:custDataLst>
              <p:tags r:id="rId351"/>
            </p:custDataLst>
          </p:nvPr>
        </p:nvSpPr>
        <p:spPr bwMode="auto">
          <a:xfrm>
            <a:off x="8897690" y="2048248"/>
            <a:ext cx="14511" cy="56926"/>
          </a:xfrm>
          <a:custGeom>
            <a:avLst/>
            <a:gdLst>
              <a:gd name="T0" fmla="*/ 0 w 26"/>
              <a:gd name="T1" fmla="*/ 2147483647 h 36"/>
              <a:gd name="T2" fmla="*/ 2147483647 w 26"/>
              <a:gd name="T3" fmla="*/ 2147483647 h 36"/>
              <a:gd name="T4" fmla="*/ 2147483647 w 26"/>
              <a:gd name="T5" fmla="*/ 2147483647 h 36"/>
              <a:gd name="T6" fmla="*/ 2147483647 w 26"/>
              <a:gd name="T7" fmla="*/ 2147483647 h 36"/>
              <a:gd name="T8" fmla="*/ 2147483647 w 26"/>
              <a:gd name="T9" fmla="*/ 0 h 36"/>
              <a:gd name="T10" fmla="*/ 2147483647 w 26"/>
              <a:gd name="T11" fmla="*/ 2147483647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2147483647 w 26"/>
              <a:gd name="T27" fmla="*/ 2147483647 h 36"/>
              <a:gd name="T28" fmla="*/ 0 w 26"/>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
              <a:gd name="T46" fmla="*/ 0 h 36"/>
              <a:gd name="T47" fmla="*/ 26 w 26"/>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3" name="Freeform 514"/>
          <p:cNvSpPr>
            <a:spLocks/>
          </p:cNvSpPr>
          <p:nvPr>
            <p:custDataLst>
              <p:tags r:id="rId352"/>
            </p:custDataLst>
          </p:nvPr>
        </p:nvSpPr>
        <p:spPr bwMode="auto">
          <a:xfrm>
            <a:off x="8908853" y="2076154"/>
            <a:ext cx="3349" cy="60275"/>
          </a:xfrm>
          <a:custGeom>
            <a:avLst/>
            <a:gdLst>
              <a:gd name="T0" fmla="*/ 0 w 6"/>
              <a:gd name="T1" fmla="*/ 2147483647 h 37"/>
              <a:gd name="T2" fmla="*/ 0 w 6"/>
              <a:gd name="T3" fmla="*/ 0 h 37"/>
              <a:gd name="T4" fmla="*/ 2147483647 w 6"/>
              <a:gd name="T5" fmla="*/ 0 h 37"/>
              <a:gd name="T6" fmla="*/ 2147483647 w 6"/>
              <a:gd name="T7" fmla="*/ 2147483647 h 37"/>
              <a:gd name="T8" fmla="*/ 0 w 6"/>
              <a:gd name="T9" fmla="*/ 2147483647 h 37"/>
              <a:gd name="T10" fmla="*/ 0 60000 65536"/>
              <a:gd name="T11" fmla="*/ 0 60000 65536"/>
              <a:gd name="T12" fmla="*/ 0 60000 65536"/>
              <a:gd name="T13" fmla="*/ 0 60000 65536"/>
              <a:gd name="T14" fmla="*/ 0 60000 65536"/>
              <a:gd name="T15" fmla="*/ 0 w 6"/>
              <a:gd name="T16" fmla="*/ 0 h 37"/>
              <a:gd name="T17" fmla="*/ 6 w 6"/>
              <a:gd name="T18" fmla="*/ 37 h 37"/>
            </a:gdLst>
            <a:ahLst/>
            <a:cxnLst>
              <a:cxn ang="T10">
                <a:pos x="T0" y="T1"/>
              </a:cxn>
              <a:cxn ang="T11">
                <a:pos x="T2" y="T3"/>
              </a:cxn>
              <a:cxn ang="T12">
                <a:pos x="T4" y="T5"/>
              </a:cxn>
              <a:cxn ang="T13">
                <a:pos x="T6" y="T7"/>
              </a:cxn>
              <a:cxn ang="T14">
                <a:pos x="T8" y="T9"/>
              </a:cxn>
            </a:cxnLst>
            <a:rect l="T15" t="T16" r="T17" b="T18"/>
            <a:pathLst>
              <a:path w="6" h="37">
                <a:moveTo>
                  <a:pt x="0" y="37"/>
                </a:moveTo>
                <a:lnTo>
                  <a:pt x="0" y="0"/>
                </a:lnTo>
                <a:lnTo>
                  <a:pt x="6" y="0"/>
                </a:lnTo>
                <a:lnTo>
                  <a:pt x="6" y="31"/>
                </a:lnTo>
                <a:lnTo>
                  <a:pt x="0" y="37"/>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4" name="Freeform 515"/>
          <p:cNvSpPr>
            <a:spLocks/>
          </p:cNvSpPr>
          <p:nvPr>
            <p:custDataLst>
              <p:tags r:id="rId353"/>
            </p:custDataLst>
          </p:nvPr>
        </p:nvSpPr>
        <p:spPr bwMode="auto">
          <a:xfrm>
            <a:off x="8896573" y="2158753"/>
            <a:ext cx="8930" cy="55811"/>
          </a:xfrm>
          <a:custGeom>
            <a:avLst/>
            <a:gdLst>
              <a:gd name="T0" fmla="*/ 0 w 20"/>
              <a:gd name="T1" fmla="*/ 2147483647 h 43"/>
              <a:gd name="T2" fmla="*/ 0 w 20"/>
              <a:gd name="T3" fmla="*/ 2147483647 h 43"/>
              <a:gd name="T4" fmla="*/ 0 w 20"/>
              <a:gd name="T5" fmla="*/ 2147483647 h 43"/>
              <a:gd name="T6" fmla="*/ 2147483647 w 20"/>
              <a:gd name="T7" fmla="*/ 2147483647 h 43"/>
              <a:gd name="T8" fmla="*/ 2147483647 w 20"/>
              <a:gd name="T9" fmla="*/ 0 h 43"/>
              <a:gd name="T10" fmla="*/ 2147483647 w 20"/>
              <a:gd name="T11" fmla="*/ 2147483647 h 43"/>
              <a:gd name="T12" fmla="*/ 2147483647 w 20"/>
              <a:gd name="T13" fmla="*/ 2147483647 h 43"/>
              <a:gd name="T14" fmla="*/ 2147483647 w 20"/>
              <a:gd name="T15" fmla="*/ 2147483647 h 43"/>
              <a:gd name="T16" fmla="*/ 2147483647 w 20"/>
              <a:gd name="T17" fmla="*/ 2147483647 h 43"/>
              <a:gd name="T18" fmla="*/ 2147483647 w 20"/>
              <a:gd name="T19" fmla="*/ 2147483647 h 43"/>
              <a:gd name="T20" fmla="*/ 2147483647 w 20"/>
              <a:gd name="T21" fmla="*/ 2147483647 h 43"/>
              <a:gd name="T22" fmla="*/ 2147483647 w 20"/>
              <a:gd name="T23" fmla="*/ 2147483647 h 43"/>
              <a:gd name="T24" fmla="*/ 2147483647 w 20"/>
              <a:gd name="T25" fmla="*/ 2147483647 h 43"/>
              <a:gd name="T26" fmla="*/ 2147483647 w 20"/>
              <a:gd name="T27" fmla="*/ 2147483647 h 43"/>
              <a:gd name="T28" fmla="*/ 2147483647 w 20"/>
              <a:gd name="T29" fmla="*/ 2147483647 h 43"/>
              <a:gd name="T30" fmla="*/ 2147483647 w 20"/>
              <a:gd name="T31" fmla="*/ 2147483647 h 43"/>
              <a:gd name="T32" fmla="*/ 2147483647 w 20"/>
              <a:gd name="T33" fmla="*/ 2147483647 h 43"/>
              <a:gd name="T34" fmla="*/ 2147483647 w 20"/>
              <a:gd name="T35" fmla="*/ 2147483647 h 43"/>
              <a:gd name="T36" fmla="*/ 0 w 20"/>
              <a:gd name="T37" fmla="*/ 2147483647 h 43"/>
              <a:gd name="T38" fmla="*/ 0 w 20"/>
              <a:gd name="T39" fmla="*/ 214748364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43"/>
              <a:gd name="T62" fmla="*/ 20 w 20"/>
              <a:gd name="T63" fmla="*/ 43 h 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5" name="Freeform 516"/>
          <p:cNvSpPr>
            <a:spLocks/>
          </p:cNvSpPr>
          <p:nvPr>
            <p:custDataLst>
              <p:tags r:id="rId354"/>
            </p:custDataLst>
          </p:nvPr>
        </p:nvSpPr>
        <p:spPr bwMode="auto">
          <a:xfrm>
            <a:off x="8874250" y="2194471"/>
            <a:ext cx="0" cy="58043"/>
          </a:xfrm>
          <a:custGeom>
            <a:avLst/>
            <a:gdLst>
              <a:gd name="T0" fmla="*/ 2147483647 h 30"/>
              <a:gd name="T1" fmla="*/ 2147483647 h 30"/>
              <a:gd name="T2" fmla="*/ 2147483647 h 30"/>
              <a:gd name="T3" fmla="*/ 2147483647 h 30"/>
              <a:gd name="T4" fmla="*/ 0 h 30"/>
              <a:gd name="T5" fmla="*/ 0 60000 65536"/>
              <a:gd name="T6" fmla="*/ 0 60000 65536"/>
              <a:gd name="T7" fmla="*/ 0 60000 65536"/>
              <a:gd name="T8" fmla="*/ 0 60000 65536"/>
              <a:gd name="T9" fmla="*/ 0 60000 65536"/>
              <a:gd name="T10" fmla="*/ 0 h 30"/>
              <a:gd name="T11" fmla="*/ 30 h 30"/>
            </a:gdLst>
            <a:ahLst/>
            <a:cxnLst>
              <a:cxn ang="T5">
                <a:pos x="0" y="T0"/>
              </a:cxn>
              <a:cxn ang="T6">
                <a:pos x="0" y="T1"/>
              </a:cxn>
              <a:cxn ang="T7">
                <a:pos x="0" y="T2"/>
              </a:cxn>
              <a:cxn ang="T8">
                <a:pos x="0" y="T3"/>
              </a:cxn>
              <a:cxn ang="T9">
                <a:pos x="0" y="T4"/>
              </a:cxn>
            </a:cxnLst>
            <a:rect l="0" t="T10" r="0" b="T11"/>
            <a:pathLst>
              <a:path h="30">
                <a:moveTo>
                  <a:pt x="0" y="30"/>
                </a:moveTo>
                <a:lnTo>
                  <a:pt x="0" y="25"/>
                </a:lnTo>
                <a:lnTo>
                  <a:pt x="0" y="18"/>
                </a:lnTo>
                <a:lnTo>
                  <a:pt x="0" y="9"/>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6" name="Freeform 517"/>
          <p:cNvSpPr>
            <a:spLocks/>
          </p:cNvSpPr>
          <p:nvPr>
            <p:custDataLst>
              <p:tags r:id="rId355"/>
            </p:custDataLst>
          </p:nvPr>
        </p:nvSpPr>
        <p:spPr bwMode="auto">
          <a:xfrm>
            <a:off x="8874249" y="2194471"/>
            <a:ext cx="7814" cy="58043"/>
          </a:xfrm>
          <a:custGeom>
            <a:avLst/>
            <a:gdLst>
              <a:gd name="T0" fmla="*/ 0 w 20"/>
              <a:gd name="T1" fmla="*/ 0 h 24"/>
              <a:gd name="T2" fmla="*/ 2147483647 w 20"/>
              <a:gd name="T3" fmla="*/ 0 h 24"/>
              <a:gd name="T4" fmla="*/ 0 w 20"/>
              <a:gd name="T5" fmla="*/ 2147483647 h 24"/>
              <a:gd name="T6" fmla="*/ 0 60000 65536"/>
              <a:gd name="T7" fmla="*/ 0 60000 65536"/>
              <a:gd name="T8" fmla="*/ 0 60000 65536"/>
              <a:gd name="T9" fmla="*/ 0 w 20"/>
              <a:gd name="T10" fmla="*/ 0 h 24"/>
              <a:gd name="T11" fmla="*/ 20 w 20"/>
              <a:gd name="T12" fmla="*/ 24 h 24"/>
            </a:gdLst>
            <a:ahLst/>
            <a:cxnLst>
              <a:cxn ang="T6">
                <a:pos x="T0" y="T1"/>
              </a:cxn>
              <a:cxn ang="T7">
                <a:pos x="T2" y="T3"/>
              </a:cxn>
              <a:cxn ang="T8">
                <a:pos x="T4" y="T5"/>
              </a:cxn>
            </a:cxnLst>
            <a:rect l="T9" t="T10" r="T11" b="T12"/>
            <a:pathLst>
              <a:path w="20" h="24">
                <a:moveTo>
                  <a:pt x="0" y="0"/>
                </a:moveTo>
                <a:lnTo>
                  <a:pt x="20" y="0"/>
                </a:lnTo>
                <a:lnTo>
                  <a:pt x="0" y="2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7" name="Freeform 518"/>
          <p:cNvSpPr>
            <a:spLocks/>
          </p:cNvSpPr>
          <p:nvPr>
            <p:custDataLst>
              <p:tags r:id="rId356"/>
            </p:custDataLst>
          </p:nvPr>
        </p:nvSpPr>
        <p:spPr bwMode="auto">
          <a:xfrm>
            <a:off x="8627567" y="1781473"/>
            <a:ext cx="17860" cy="60275"/>
          </a:xfrm>
          <a:custGeom>
            <a:avLst/>
            <a:gdLst>
              <a:gd name="T0" fmla="*/ 0 w 46"/>
              <a:gd name="T1" fmla="*/ 0 h 19"/>
              <a:gd name="T2" fmla="*/ 2147483647 w 46"/>
              <a:gd name="T3" fmla="*/ 2147483647 h 19"/>
              <a:gd name="T4" fmla="*/ 2147483647 w 46"/>
              <a:gd name="T5" fmla="*/ 2147483647 h 19"/>
              <a:gd name="T6" fmla="*/ 2147483647 w 46"/>
              <a:gd name="T7" fmla="*/ 2147483647 h 19"/>
              <a:gd name="T8" fmla="*/ 2147483647 w 46"/>
              <a:gd name="T9" fmla="*/ 2147483647 h 19"/>
              <a:gd name="T10" fmla="*/ 2147483647 w 46"/>
              <a:gd name="T11" fmla="*/ 2147483647 h 19"/>
              <a:gd name="T12" fmla="*/ 2147483647 w 46"/>
              <a:gd name="T13" fmla="*/ 2147483647 h 19"/>
              <a:gd name="T14" fmla="*/ 2147483647 w 46"/>
              <a:gd name="T15" fmla="*/ 2147483647 h 19"/>
              <a:gd name="T16" fmla="*/ 2147483647 w 46"/>
              <a:gd name="T17" fmla="*/ 2147483647 h 19"/>
              <a:gd name="T18" fmla="*/ 2147483647 w 46"/>
              <a:gd name="T19" fmla="*/ 2147483647 h 19"/>
              <a:gd name="T20" fmla="*/ 2147483647 w 46"/>
              <a:gd name="T21" fmla="*/ 2147483647 h 19"/>
              <a:gd name="T22" fmla="*/ 2147483647 w 46"/>
              <a:gd name="T23" fmla="*/ 2147483647 h 19"/>
              <a:gd name="T24" fmla="*/ 2147483647 w 46"/>
              <a:gd name="T25" fmla="*/ 2147483647 h 19"/>
              <a:gd name="T26" fmla="*/ 2147483647 w 46"/>
              <a:gd name="T27" fmla="*/ 2147483647 h 19"/>
              <a:gd name="T28" fmla="*/ 2147483647 w 46"/>
              <a:gd name="T29" fmla="*/ 2147483647 h 19"/>
              <a:gd name="T30" fmla="*/ 2147483647 w 46"/>
              <a:gd name="T31" fmla="*/ 2147483647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19"/>
              <a:gd name="T53" fmla="*/ 46 w 46"/>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8" name="Freeform 519"/>
          <p:cNvSpPr>
            <a:spLocks/>
          </p:cNvSpPr>
          <p:nvPr>
            <p:custDataLst>
              <p:tags r:id="rId357"/>
            </p:custDataLst>
          </p:nvPr>
        </p:nvSpPr>
        <p:spPr bwMode="auto">
          <a:xfrm>
            <a:off x="5943079" y="1921001"/>
            <a:ext cx="47997" cy="59159"/>
          </a:xfrm>
          <a:custGeom>
            <a:avLst/>
            <a:gdLst>
              <a:gd name="T0" fmla="*/ 2147483647 w 100"/>
              <a:gd name="T1" fmla="*/ 0 h 55"/>
              <a:gd name="T2" fmla="*/ 2147483647 w 100"/>
              <a:gd name="T3" fmla="*/ 2147483647 h 55"/>
              <a:gd name="T4" fmla="*/ 2147483647 w 100"/>
              <a:gd name="T5" fmla="*/ 2147483647 h 55"/>
              <a:gd name="T6" fmla="*/ 2147483647 w 100"/>
              <a:gd name="T7" fmla="*/ 2147483647 h 55"/>
              <a:gd name="T8" fmla="*/ 0 w 100"/>
              <a:gd name="T9" fmla="*/ 2147483647 h 55"/>
              <a:gd name="T10" fmla="*/ 2147483647 w 100"/>
              <a:gd name="T11" fmla="*/ 2147483647 h 55"/>
              <a:gd name="T12" fmla="*/ 2147483647 w 100"/>
              <a:gd name="T13" fmla="*/ 2147483647 h 55"/>
              <a:gd name="T14" fmla="*/ 2147483647 w 100"/>
              <a:gd name="T15" fmla="*/ 2147483647 h 55"/>
              <a:gd name="T16" fmla="*/ 2147483647 w 100"/>
              <a:gd name="T17" fmla="*/ 2147483647 h 55"/>
              <a:gd name="T18" fmla="*/ 2147483647 w 100"/>
              <a:gd name="T19" fmla="*/ 2147483647 h 55"/>
              <a:gd name="T20" fmla="*/ 2147483647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
              <a:gd name="T34" fmla="*/ 0 h 55"/>
              <a:gd name="T35" fmla="*/ 100 w 100"/>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19" name="Freeform 520"/>
          <p:cNvSpPr>
            <a:spLocks/>
          </p:cNvSpPr>
          <p:nvPr>
            <p:custDataLst>
              <p:tags r:id="rId358"/>
            </p:custDataLst>
          </p:nvPr>
        </p:nvSpPr>
        <p:spPr bwMode="auto">
          <a:xfrm>
            <a:off x="6392913" y="1512467"/>
            <a:ext cx="42416" cy="59159"/>
          </a:xfrm>
          <a:custGeom>
            <a:avLst/>
            <a:gdLst>
              <a:gd name="T0" fmla="*/ 2147483647 w 99"/>
              <a:gd name="T1" fmla="*/ 2147483647 h 51"/>
              <a:gd name="T2" fmla="*/ 2147483647 w 99"/>
              <a:gd name="T3" fmla="*/ 2147483647 h 51"/>
              <a:gd name="T4" fmla="*/ 2147483647 w 99"/>
              <a:gd name="T5" fmla="*/ 0 h 51"/>
              <a:gd name="T6" fmla="*/ 2147483647 w 99"/>
              <a:gd name="T7" fmla="*/ 0 h 51"/>
              <a:gd name="T8" fmla="*/ 2147483647 w 99"/>
              <a:gd name="T9" fmla="*/ 2147483647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2147483647 w 99"/>
              <a:gd name="T45" fmla="*/ 2147483647 h 51"/>
              <a:gd name="T46" fmla="*/ 2147483647 w 99"/>
              <a:gd name="T47" fmla="*/ 2147483647 h 51"/>
              <a:gd name="T48" fmla="*/ 2147483647 w 99"/>
              <a:gd name="T49" fmla="*/ 2147483647 h 51"/>
              <a:gd name="T50" fmla="*/ 2147483647 w 99"/>
              <a:gd name="T51" fmla="*/ 2147483647 h 51"/>
              <a:gd name="T52" fmla="*/ 2147483647 w 99"/>
              <a:gd name="T53" fmla="*/ 2147483647 h 51"/>
              <a:gd name="T54" fmla="*/ 0 w 99"/>
              <a:gd name="T55" fmla="*/ 2147483647 h 51"/>
              <a:gd name="T56" fmla="*/ 2147483647 w 99"/>
              <a:gd name="T57" fmla="*/ 2147483647 h 51"/>
              <a:gd name="T58" fmla="*/ 2147483647 w 99"/>
              <a:gd name="T59" fmla="*/ 2147483647 h 51"/>
              <a:gd name="T60" fmla="*/ 2147483647 w 99"/>
              <a:gd name="T61" fmla="*/ 2147483647 h 51"/>
              <a:gd name="T62" fmla="*/ 2147483647 w 99"/>
              <a:gd name="T63" fmla="*/ 2147483647 h 51"/>
              <a:gd name="T64" fmla="*/ 2147483647 w 99"/>
              <a:gd name="T65" fmla="*/ 2147483647 h 51"/>
              <a:gd name="T66" fmla="*/ 2147483647 w 99"/>
              <a:gd name="T67" fmla="*/ 2147483647 h 51"/>
              <a:gd name="T68" fmla="*/ 2147483647 w 99"/>
              <a:gd name="T69" fmla="*/ 2147483647 h 51"/>
              <a:gd name="T70" fmla="*/ 2147483647 w 99"/>
              <a:gd name="T71" fmla="*/ 2147483647 h 51"/>
              <a:gd name="T72" fmla="*/ 2147483647 w 99"/>
              <a:gd name="T73" fmla="*/ 2147483647 h 51"/>
              <a:gd name="T74" fmla="*/ 2147483647 w 99"/>
              <a:gd name="T75" fmla="*/ 2147483647 h 51"/>
              <a:gd name="T76" fmla="*/ 2147483647 w 99"/>
              <a:gd name="T77" fmla="*/ 2147483647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51"/>
              <a:gd name="T119" fmla="*/ 99 w 99"/>
              <a:gd name="T120" fmla="*/ 51 h 5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0" name="Freeform 521"/>
          <p:cNvSpPr>
            <a:spLocks/>
          </p:cNvSpPr>
          <p:nvPr>
            <p:custDataLst>
              <p:tags r:id="rId359"/>
            </p:custDataLst>
          </p:nvPr>
        </p:nvSpPr>
        <p:spPr bwMode="auto">
          <a:xfrm>
            <a:off x="6427517" y="1326060"/>
            <a:ext cx="228823" cy="162967"/>
          </a:xfrm>
          <a:custGeom>
            <a:avLst/>
            <a:gdLst>
              <a:gd name="T0" fmla="*/ 2147483647 w 525"/>
              <a:gd name="T1" fmla="*/ 2147483647 h 311"/>
              <a:gd name="T2" fmla="*/ 2147483647 w 525"/>
              <a:gd name="T3" fmla="*/ 2147483647 h 311"/>
              <a:gd name="T4" fmla="*/ 2147483647 w 525"/>
              <a:gd name="T5" fmla="*/ 2147483647 h 311"/>
              <a:gd name="T6" fmla="*/ 2147483647 w 525"/>
              <a:gd name="T7" fmla="*/ 2147483647 h 311"/>
              <a:gd name="T8" fmla="*/ 2147483647 w 525"/>
              <a:gd name="T9" fmla="*/ 2147483647 h 311"/>
              <a:gd name="T10" fmla="*/ 2147483647 w 525"/>
              <a:gd name="T11" fmla="*/ 2147483647 h 311"/>
              <a:gd name="T12" fmla="*/ 2147483647 w 525"/>
              <a:gd name="T13" fmla="*/ 2147483647 h 311"/>
              <a:gd name="T14" fmla="*/ 2147483647 w 525"/>
              <a:gd name="T15" fmla="*/ 2147483647 h 311"/>
              <a:gd name="T16" fmla="*/ 2147483647 w 525"/>
              <a:gd name="T17" fmla="*/ 2147483647 h 311"/>
              <a:gd name="T18" fmla="*/ 2147483647 w 525"/>
              <a:gd name="T19" fmla="*/ 2147483647 h 311"/>
              <a:gd name="T20" fmla="*/ 2147483647 w 525"/>
              <a:gd name="T21" fmla="*/ 2147483647 h 311"/>
              <a:gd name="T22" fmla="*/ 2147483647 w 525"/>
              <a:gd name="T23" fmla="*/ 2147483647 h 311"/>
              <a:gd name="T24" fmla="*/ 2147483647 w 525"/>
              <a:gd name="T25" fmla="*/ 2147483647 h 311"/>
              <a:gd name="T26" fmla="*/ 2147483647 w 525"/>
              <a:gd name="T27" fmla="*/ 2147483647 h 311"/>
              <a:gd name="T28" fmla="*/ 2147483647 w 525"/>
              <a:gd name="T29" fmla="*/ 2147483647 h 311"/>
              <a:gd name="T30" fmla="*/ 2147483647 w 525"/>
              <a:gd name="T31" fmla="*/ 2147483647 h 311"/>
              <a:gd name="T32" fmla="*/ 2147483647 w 525"/>
              <a:gd name="T33" fmla="*/ 2147483647 h 311"/>
              <a:gd name="T34" fmla="*/ 2147483647 w 525"/>
              <a:gd name="T35" fmla="*/ 2147483647 h 311"/>
              <a:gd name="T36" fmla="*/ 2147483647 w 525"/>
              <a:gd name="T37" fmla="*/ 2147483647 h 311"/>
              <a:gd name="T38" fmla="*/ 2147483647 w 525"/>
              <a:gd name="T39" fmla="*/ 2147483647 h 311"/>
              <a:gd name="T40" fmla="*/ 2147483647 w 525"/>
              <a:gd name="T41" fmla="*/ 2147483647 h 311"/>
              <a:gd name="T42" fmla="*/ 2147483647 w 525"/>
              <a:gd name="T43" fmla="*/ 2147483647 h 311"/>
              <a:gd name="T44" fmla="*/ 2147483647 w 525"/>
              <a:gd name="T45" fmla="*/ 2147483647 h 311"/>
              <a:gd name="T46" fmla="*/ 2147483647 w 525"/>
              <a:gd name="T47" fmla="*/ 2147483647 h 311"/>
              <a:gd name="T48" fmla="*/ 2147483647 w 525"/>
              <a:gd name="T49" fmla="*/ 2147483647 h 311"/>
              <a:gd name="T50" fmla="*/ 2147483647 w 525"/>
              <a:gd name="T51" fmla="*/ 2147483647 h 311"/>
              <a:gd name="T52" fmla="*/ 2147483647 w 525"/>
              <a:gd name="T53" fmla="*/ 2147483647 h 311"/>
              <a:gd name="T54" fmla="*/ 2147483647 w 525"/>
              <a:gd name="T55" fmla="*/ 2147483647 h 311"/>
              <a:gd name="T56" fmla="*/ 2147483647 w 525"/>
              <a:gd name="T57" fmla="*/ 2147483647 h 311"/>
              <a:gd name="T58" fmla="*/ 2147483647 w 525"/>
              <a:gd name="T59" fmla="*/ 2147483647 h 311"/>
              <a:gd name="T60" fmla="*/ 2147483647 w 525"/>
              <a:gd name="T61" fmla="*/ 2147483647 h 311"/>
              <a:gd name="T62" fmla="*/ 2147483647 w 525"/>
              <a:gd name="T63" fmla="*/ 2147483647 h 311"/>
              <a:gd name="T64" fmla="*/ 2147483647 w 525"/>
              <a:gd name="T65" fmla="*/ 2147483647 h 311"/>
              <a:gd name="T66" fmla="*/ 2147483647 w 525"/>
              <a:gd name="T67" fmla="*/ 2147483647 h 311"/>
              <a:gd name="T68" fmla="*/ 2147483647 w 525"/>
              <a:gd name="T69" fmla="*/ 2147483647 h 311"/>
              <a:gd name="T70" fmla="*/ 2147483647 w 525"/>
              <a:gd name="T71" fmla="*/ 2147483647 h 311"/>
              <a:gd name="T72" fmla="*/ 2147483647 w 525"/>
              <a:gd name="T73" fmla="*/ 2147483647 h 311"/>
              <a:gd name="T74" fmla="*/ 2147483647 w 525"/>
              <a:gd name="T75" fmla="*/ 2147483647 h 311"/>
              <a:gd name="T76" fmla="*/ 0 w 525"/>
              <a:gd name="T77" fmla="*/ 2147483647 h 311"/>
              <a:gd name="T78" fmla="*/ 2147483647 w 525"/>
              <a:gd name="T79" fmla="*/ 2147483647 h 311"/>
              <a:gd name="T80" fmla="*/ 2147483647 w 525"/>
              <a:gd name="T81" fmla="*/ 2147483647 h 311"/>
              <a:gd name="T82" fmla="*/ 2147483647 w 525"/>
              <a:gd name="T83" fmla="*/ 2147483647 h 311"/>
              <a:gd name="T84" fmla="*/ 2147483647 w 525"/>
              <a:gd name="T85" fmla="*/ 2147483647 h 311"/>
              <a:gd name="T86" fmla="*/ 2147483647 w 525"/>
              <a:gd name="T87" fmla="*/ 2147483647 h 311"/>
              <a:gd name="T88" fmla="*/ 2147483647 w 525"/>
              <a:gd name="T89" fmla="*/ 2147483647 h 311"/>
              <a:gd name="T90" fmla="*/ 2147483647 w 525"/>
              <a:gd name="T91" fmla="*/ 2147483647 h 311"/>
              <a:gd name="T92" fmla="*/ 2147483647 w 525"/>
              <a:gd name="T93" fmla="*/ 2147483647 h 311"/>
              <a:gd name="T94" fmla="*/ 2147483647 w 525"/>
              <a:gd name="T95" fmla="*/ 2147483647 h 311"/>
              <a:gd name="T96" fmla="*/ 2147483647 w 525"/>
              <a:gd name="T97" fmla="*/ 2147483647 h 311"/>
              <a:gd name="T98" fmla="*/ 2147483647 w 525"/>
              <a:gd name="T99" fmla="*/ 2147483647 h 311"/>
              <a:gd name="T100" fmla="*/ 2147483647 w 525"/>
              <a:gd name="T101" fmla="*/ 2147483647 h 311"/>
              <a:gd name="T102" fmla="*/ 2147483647 w 525"/>
              <a:gd name="T103" fmla="*/ 2147483647 h 311"/>
              <a:gd name="T104" fmla="*/ 2147483647 w 525"/>
              <a:gd name="T105" fmla="*/ 2147483647 h 311"/>
              <a:gd name="T106" fmla="*/ 2147483647 w 525"/>
              <a:gd name="T107" fmla="*/ 2147483647 h 311"/>
              <a:gd name="T108" fmla="*/ 2147483647 w 525"/>
              <a:gd name="T109" fmla="*/ 2147483647 h 311"/>
              <a:gd name="T110" fmla="*/ 2147483647 w 525"/>
              <a:gd name="T111" fmla="*/ 2147483647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5"/>
              <a:gd name="T169" fmla="*/ 0 h 311"/>
              <a:gd name="T170" fmla="*/ 525 w 525"/>
              <a:gd name="T171" fmla="*/ 311 h 3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1" name="Freeform 522"/>
          <p:cNvSpPr>
            <a:spLocks/>
          </p:cNvSpPr>
          <p:nvPr>
            <p:custDataLst>
              <p:tags r:id="rId360"/>
            </p:custDataLst>
          </p:nvPr>
        </p:nvSpPr>
        <p:spPr bwMode="auto">
          <a:xfrm>
            <a:off x="6219900" y="1636365"/>
            <a:ext cx="31254" cy="55811"/>
          </a:xfrm>
          <a:custGeom>
            <a:avLst/>
            <a:gdLst>
              <a:gd name="T0" fmla="*/ 2147483647 w 79"/>
              <a:gd name="T1" fmla="*/ 0 h 38"/>
              <a:gd name="T2" fmla="*/ 2147483647 w 79"/>
              <a:gd name="T3" fmla="*/ 2147483647 h 38"/>
              <a:gd name="T4" fmla="*/ 2147483647 w 79"/>
              <a:gd name="T5" fmla="*/ 2147483647 h 38"/>
              <a:gd name="T6" fmla="*/ 2147483647 w 79"/>
              <a:gd name="T7" fmla="*/ 2147483647 h 38"/>
              <a:gd name="T8" fmla="*/ 2147483647 w 79"/>
              <a:gd name="T9" fmla="*/ 2147483647 h 38"/>
              <a:gd name="T10" fmla="*/ 2147483647 w 79"/>
              <a:gd name="T11" fmla="*/ 2147483647 h 38"/>
              <a:gd name="T12" fmla="*/ 2147483647 w 79"/>
              <a:gd name="T13" fmla="*/ 2147483647 h 38"/>
              <a:gd name="T14" fmla="*/ 2147483647 w 79"/>
              <a:gd name="T15" fmla="*/ 2147483647 h 38"/>
              <a:gd name="T16" fmla="*/ 2147483647 w 79"/>
              <a:gd name="T17" fmla="*/ 2147483647 h 38"/>
              <a:gd name="T18" fmla="*/ 2147483647 w 79"/>
              <a:gd name="T19" fmla="*/ 2147483647 h 38"/>
              <a:gd name="T20" fmla="*/ 2147483647 w 79"/>
              <a:gd name="T21" fmla="*/ 2147483647 h 38"/>
              <a:gd name="T22" fmla="*/ 2147483647 w 79"/>
              <a:gd name="T23" fmla="*/ 2147483647 h 38"/>
              <a:gd name="T24" fmla="*/ 2147483647 w 79"/>
              <a:gd name="T25" fmla="*/ 2147483647 h 38"/>
              <a:gd name="T26" fmla="*/ 2147483647 w 79"/>
              <a:gd name="T27" fmla="*/ 2147483647 h 38"/>
              <a:gd name="T28" fmla="*/ 2147483647 w 79"/>
              <a:gd name="T29" fmla="*/ 2147483647 h 38"/>
              <a:gd name="T30" fmla="*/ 2147483647 w 79"/>
              <a:gd name="T31" fmla="*/ 2147483647 h 38"/>
              <a:gd name="T32" fmla="*/ 2147483647 w 79"/>
              <a:gd name="T33" fmla="*/ 2147483647 h 38"/>
              <a:gd name="T34" fmla="*/ 2147483647 w 79"/>
              <a:gd name="T35" fmla="*/ 2147483647 h 38"/>
              <a:gd name="T36" fmla="*/ 2147483647 w 79"/>
              <a:gd name="T37" fmla="*/ 2147483647 h 38"/>
              <a:gd name="T38" fmla="*/ 2147483647 w 79"/>
              <a:gd name="T39" fmla="*/ 2147483647 h 38"/>
              <a:gd name="T40" fmla="*/ 2147483647 w 79"/>
              <a:gd name="T41" fmla="*/ 2147483647 h 38"/>
              <a:gd name="T42" fmla="*/ 2147483647 w 79"/>
              <a:gd name="T43" fmla="*/ 2147483647 h 38"/>
              <a:gd name="T44" fmla="*/ 2147483647 w 79"/>
              <a:gd name="T45" fmla="*/ 2147483647 h 38"/>
              <a:gd name="T46" fmla="*/ 0 w 79"/>
              <a:gd name="T47" fmla="*/ 2147483647 h 38"/>
              <a:gd name="T48" fmla="*/ 0 w 79"/>
              <a:gd name="T49" fmla="*/ 2147483647 h 38"/>
              <a:gd name="T50" fmla="*/ 2147483647 w 79"/>
              <a:gd name="T51" fmla="*/ 2147483647 h 38"/>
              <a:gd name="T52" fmla="*/ 2147483647 w 79"/>
              <a:gd name="T53" fmla="*/ 2147483647 h 38"/>
              <a:gd name="T54" fmla="*/ 2147483647 w 79"/>
              <a:gd name="T55" fmla="*/ 2147483647 h 38"/>
              <a:gd name="T56" fmla="*/ 2147483647 w 79"/>
              <a:gd name="T57" fmla="*/ 2147483647 h 38"/>
              <a:gd name="T58" fmla="*/ 2147483647 w 79"/>
              <a:gd name="T59" fmla="*/ 2147483647 h 38"/>
              <a:gd name="T60" fmla="*/ 214748364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
              <a:gd name="T94" fmla="*/ 0 h 38"/>
              <a:gd name="T95" fmla="*/ 79 w 79"/>
              <a:gd name="T96" fmla="*/ 38 h 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2" name="Freeform 523"/>
          <p:cNvSpPr>
            <a:spLocks/>
          </p:cNvSpPr>
          <p:nvPr>
            <p:custDataLst>
              <p:tags r:id="rId361"/>
            </p:custDataLst>
          </p:nvPr>
        </p:nvSpPr>
        <p:spPr bwMode="auto">
          <a:xfrm>
            <a:off x="8524875" y="1933277"/>
            <a:ext cx="196454" cy="269007"/>
          </a:xfrm>
          <a:custGeom>
            <a:avLst/>
            <a:gdLst>
              <a:gd name="T0" fmla="*/ 2147483647 w 459"/>
              <a:gd name="T1" fmla="*/ 2147483647 h 511"/>
              <a:gd name="T2" fmla="*/ 2147483647 w 459"/>
              <a:gd name="T3" fmla="*/ 2147483647 h 511"/>
              <a:gd name="T4" fmla="*/ 0 w 459"/>
              <a:gd name="T5" fmla="*/ 0 h 511"/>
              <a:gd name="T6" fmla="*/ 2147483647 w 459"/>
              <a:gd name="T7" fmla="*/ 2147483647 h 511"/>
              <a:gd name="T8" fmla="*/ 2147483647 w 459"/>
              <a:gd name="T9" fmla="*/ 2147483647 h 511"/>
              <a:gd name="T10" fmla="*/ 2147483647 w 459"/>
              <a:gd name="T11" fmla="*/ 2147483647 h 511"/>
              <a:gd name="T12" fmla="*/ 2147483647 w 459"/>
              <a:gd name="T13" fmla="*/ 2147483647 h 511"/>
              <a:gd name="T14" fmla="*/ 2147483647 w 459"/>
              <a:gd name="T15" fmla="*/ 2147483647 h 511"/>
              <a:gd name="T16" fmla="*/ 2147483647 w 459"/>
              <a:gd name="T17" fmla="*/ 2147483647 h 511"/>
              <a:gd name="T18" fmla="*/ 2147483647 w 459"/>
              <a:gd name="T19" fmla="*/ 2147483647 h 511"/>
              <a:gd name="T20" fmla="*/ 2147483647 w 459"/>
              <a:gd name="T21" fmla="*/ 2147483647 h 511"/>
              <a:gd name="T22" fmla="*/ 2147483647 w 459"/>
              <a:gd name="T23" fmla="*/ 2147483647 h 511"/>
              <a:gd name="T24" fmla="*/ 2147483647 w 459"/>
              <a:gd name="T25" fmla="*/ 2147483647 h 511"/>
              <a:gd name="T26" fmla="*/ 2147483647 w 459"/>
              <a:gd name="T27" fmla="*/ 2147483647 h 511"/>
              <a:gd name="T28" fmla="*/ 2147483647 w 459"/>
              <a:gd name="T29" fmla="*/ 2147483647 h 511"/>
              <a:gd name="T30" fmla="*/ 2147483647 w 459"/>
              <a:gd name="T31" fmla="*/ 2147483647 h 511"/>
              <a:gd name="T32" fmla="*/ 2147483647 w 459"/>
              <a:gd name="T33" fmla="*/ 2147483647 h 511"/>
              <a:gd name="T34" fmla="*/ 2147483647 w 459"/>
              <a:gd name="T35" fmla="*/ 2147483647 h 511"/>
              <a:gd name="T36" fmla="*/ 2147483647 w 459"/>
              <a:gd name="T37" fmla="*/ 2147483647 h 511"/>
              <a:gd name="T38" fmla="*/ 2147483647 w 459"/>
              <a:gd name="T39" fmla="*/ 2147483647 h 511"/>
              <a:gd name="T40" fmla="*/ 2147483647 w 459"/>
              <a:gd name="T41" fmla="*/ 2147483647 h 511"/>
              <a:gd name="T42" fmla="*/ 2147483647 w 459"/>
              <a:gd name="T43" fmla="*/ 2147483647 h 511"/>
              <a:gd name="T44" fmla="*/ 2147483647 w 459"/>
              <a:gd name="T45" fmla="*/ 2147483647 h 511"/>
              <a:gd name="T46" fmla="*/ 2147483647 w 459"/>
              <a:gd name="T47" fmla="*/ 2147483647 h 511"/>
              <a:gd name="T48" fmla="*/ 2147483647 w 459"/>
              <a:gd name="T49" fmla="*/ 2147483647 h 511"/>
              <a:gd name="T50" fmla="*/ 2147483647 w 459"/>
              <a:gd name="T51" fmla="*/ 2147483647 h 511"/>
              <a:gd name="T52" fmla="*/ 2147483647 w 459"/>
              <a:gd name="T53" fmla="*/ 2147483647 h 511"/>
              <a:gd name="T54" fmla="*/ 2147483647 w 459"/>
              <a:gd name="T55" fmla="*/ 2147483647 h 511"/>
              <a:gd name="T56" fmla="*/ 2147483647 w 459"/>
              <a:gd name="T57" fmla="*/ 2147483647 h 511"/>
              <a:gd name="T58" fmla="*/ 2147483647 w 459"/>
              <a:gd name="T59" fmla="*/ 2147483647 h 511"/>
              <a:gd name="T60" fmla="*/ 2147483647 w 459"/>
              <a:gd name="T61" fmla="*/ 2147483647 h 511"/>
              <a:gd name="T62" fmla="*/ 2147483647 w 459"/>
              <a:gd name="T63" fmla="*/ 2147483647 h 511"/>
              <a:gd name="T64" fmla="*/ 2147483647 w 459"/>
              <a:gd name="T65" fmla="*/ 2147483647 h 511"/>
              <a:gd name="T66" fmla="*/ 2147483647 w 459"/>
              <a:gd name="T67" fmla="*/ 2147483647 h 511"/>
              <a:gd name="T68" fmla="*/ 2147483647 w 459"/>
              <a:gd name="T69" fmla="*/ 2147483647 h 511"/>
              <a:gd name="T70" fmla="*/ 2147483647 w 459"/>
              <a:gd name="T71" fmla="*/ 2147483647 h 511"/>
              <a:gd name="T72" fmla="*/ 2147483647 w 459"/>
              <a:gd name="T73" fmla="*/ 2147483647 h 511"/>
              <a:gd name="T74" fmla="*/ 2147483647 w 459"/>
              <a:gd name="T75" fmla="*/ 2147483647 h 511"/>
              <a:gd name="T76" fmla="*/ 2147483647 w 459"/>
              <a:gd name="T77" fmla="*/ 2147483647 h 511"/>
              <a:gd name="T78" fmla="*/ 2147483647 w 459"/>
              <a:gd name="T79" fmla="*/ 2147483647 h 511"/>
              <a:gd name="T80" fmla="*/ 2147483647 w 459"/>
              <a:gd name="T81" fmla="*/ 2147483647 h 511"/>
              <a:gd name="T82" fmla="*/ 2147483647 w 459"/>
              <a:gd name="T83" fmla="*/ 2147483647 h 511"/>
              <a:gd name="T84" fmla="*/ 2147483647 w 459"/>
              <a:gd name="T85" fmla="*/ 2147483647 h 511"/>
              <a:gd name="T86" fmla="*/ 2147483647 w 459"/>
              <a:gd name="T87" fmla="*/ 2147483647 h 511"/>
              <a:gd name="T88" fmla="*/ 2147483647 w 459"/>
              <a:gd name="T89" fmla="*/ 2147483647 h 511"/>
              <a:gd name="T90" fmla="*/ 2147483647 w 459"/>
              <a:gd name="T91" fmla="*/ 2147483647 h 511"/>
              <a:gd name="T92" fmla="*/ 2147483647 w 459"/>
              <a:gd name="T93" fmla="*/ 214748364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59"/>
              <a:gd name="T142" fmla="*/ 0 h 511"/>
              <a:gd name="T143" fmla="*/ 459 w 459"/>
              <a:gd name="T144" fmla="*/ 511 h 51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grpSp>
        <p:nvGrpSpPr>
          <p:cNvPr id="15723" name="Group 524"/>
          <p:cNvGrpSpPr>
            <a:grpSpLocks/>
          </p:cNvGrpSpPr>
          <p:nvPr>
            <p:custDataLst>
              <p:tags r:id="rId362"/>
            </p:custDataLst>
          </p:nvPr>
        </p:nvGrpSpPr>
        <p:grpSpPr bwMode="auto">
          <a:xfrm>
            <a:off x="7314903" y="1888630"/>
            <a:ext cx="671959" cy="385093"/>
            <a:chOff x="4115" y="1551"/>
            <a:chExt cx="504" cy="244"/>
          </a:xfrm>
        </p:grpSpPr>
        <p:sp>
          <p:nvSpPr>
            <p:cNvPr id="15753" name="Freeform 525"/>
            <p:cNvSpPr>
              <a:spLocks/>
            </p:cNvSpPr>
            <p:nvPr/>
          </p:nvSpPr>
          <p:spPr bwMode="auto">
            <a:xfrm>
              <a:off x="4540" y="1551"/>
              <a:ext cx="79" cy="86"/>
            </a:xfrm>
            <a:custGeom>
              <a:avLst/>
              <a:gdLst>
                <a:gd name="T0" fmla="*/ 0 w 240"/>
                <a:gd name="T1" fmla="*/ 0 h 259"/>
                <a:gd name="T2" fmla="*/ 0 w 240"/>
                <a:gd name="T3" fmla="*/ 0 h 259"/>
                <a:gd name="T4" fmla="*/ 0 w 240"/>
                <a:gd name="T5" fmla="*/ 0 h 259"/>
                <a:gd name="T6" fmla="*/ 0 w 240"/>
                <a:gd name="T7" fmla="*/ 0 h 259"/>
                <a:gd name="T8" fmla="*/ 0 w 240"/>
                <a:gd name="T9" fmla="*/ 0 h 259"/>
                <a:gd name="T10" fmla="*/ 0 w 240"/>
                <a:gd name="T11" fmla="*/ 0 h 259"/>
                <a:gd name="T12" fmla="*/ 0 w 240"/>
                <a:gd name="T13" fmla="*/ 0 h 259"/>
                <a:gd name="T14" fmla="*/ 0 w 240"/>
                <a:gd name="T15" fmla="*/ 0 h 259"/>
                <a:gd name="T16" fmla="*/ 0 w 240"/>
                <a:gd name="T17" fmla="*/ 0 h 259"/>
                <a:gd name="T18" fmla="*/ 0 w 240"/>
                <a:gd name="T19" fmla="*/ 0 h 259"/>
                <a:gd name="T20" fmla="*/ 0 w 240"/>
                <a:gd name="T21" fmla="*/ 0 h 259"/>
                <a:gd name="T22" fmla="*/ 0 w 240"/>
                <a:gd name="T23" fmla="*/ 0 h 259"/>
                <a:gd name="T24" fmla="*/ 0 w 240"/>
                <a:gd name="T25" fmla="*/ 0 h 259"/>
                <a:gd name="T26" fmla="*/ 0 w 240"/>
                <a:gd name="T27" fmla="*/ 0 h 259"/>
                <a:gd name="T28" fmla="*/ 0 w 240"/>
                <a:gd name="T29" fmla="*/ 0 h 259"/>
                <a:gd name="T30" fmla="*/ 0 w 240"/>
                <a:gd name="T31" fmla="*/ 0 h 259"/>
                <a:gd name="T32" fmla="*/ 0 w 240"/>
                <a:gd name="T33" fmla="*/ 0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0"/>
                <a:gd name="T52" fmla="*/ 0 h 259"/>
                <a:gd name="T53" fmla="*/ 240 w 240"/>
                <a:gd name="T54" fmla="*/ 259 h 2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solidFill>
              <a:srgbClr val="C0C0C0"/>
            </a:solidFill>
            <a:ln w="9525" cmpd="sng">
              <a:solidFill>
                <a:srgbClr val="FFFFFF"/>
              </a:solidFill>
              <a:prstDash val="solid"/>
              <a:round/>
              <a:headEnd/>
              <a:tailEnd/>
            </a:ln>
          </p:spPr>
          <p:txBody>
            <a:bodyPr/>
            <a:lstStyle/>
            <a:p>
              <a:endParaRPr lang="en-US" sz="1266" dirty="0"/>
            </a:p>
          </p:txBody>
        </p:sp>
        <p:sp>
          <p:nvSpPr>
            <p:cNvPr id="15754" name="Freeform 526"/>
            <p:cNvSpPr>
              <a:spLocks/>
            </p:cNvSpPr>
            <p:nvPr/>
          </p:nvSpPr>
          <p:spPr bwMode="auto">
            <a:xfrm>
              <a:off x="4115" y="1761"/>
              <a:ext cx="84" cy="34"/>
            </a:xfrm>
            <a:custGeom>
              <a:avLst/>
              <a:gdLst>
                <a:gd name="T0" fmla="*/ 0 w 259"/>
                <a:gd name="T1" fmla="*/ 0 h 104"/>
                <a:gd name="T2" fmla="*/ 0 w 259"/>
                <a:gd name="T3" fmla="*/ 0 h 104"/>
                <a:gd name="T4" fmla="*/ 0 w 259"/>
                <a:gd name="T5" fmla="*/ 0 h 104"/>
                <a:gd name="T6" fmla="*/ 0 w 259"/>
                <a:gd name="T7" fmla="*/ 0 h 104"/>
                <a:gd name="T8" fmla="*/ 0 w 259"/>
                <a:gd name="T9" fmla="*/ 0 h 104"/>
                <a:gd name="T10" fmla="*/ 0 w 259"/>
                <a:gd name="T11" fmla="*/ 0 h 104"/>
                <a:gd name="T12" fmla="*/ 0 w 259"/>
                <a:gd name="T13" fmla="*/ 0 h 104"/>
                <a:gd name="T14" fmla="*/ 0 w 259"/>
                <a:gd name="T15" fmla="*/ 0 h 104"/>
                <a:gd name="T16" fmla="*/ 0 w 259"/>
                <a:gd name="T17" fmla="*/ 0 h 104"/>
                <a:gd name="T18" fmla="*/ 0 w 259"/>
                <a:gd name="T19" fmla="*/ 0 h 104"/>
                <a:gd name="T20" fmla="*/ 0 w 259"/>
                <a:gd name="T21" fmla="*/ 0 h 104"/>
                <a:gd name="T22" fmla="*/ 0 w 259"/>
                <a:gd name="T23" fmla="*/ 0 h 104"/>
                <a:gd name="T24" fmla="*/ 0 w 259"/>
                <a:gd name="T25" fmla="*/ 0 h 104"/>
                <a:gd name="T26" fmla="*/ 0 w 259"/>
                <a:gd name="T27" fmla="*/ 0 h 104"/>
                <a:gd name="T28" fmla="*/ 0 w 259"/>
                <a:gd name="T29" fmla="*/ 0 h 104"/>
                <a:gd name="T30" fmla="*/ 0 w 259"/>
                <a:gd name="T31" fmla="*/ 0 h 104"/>
                <a:gd name="T32" fmla="*/ 0 w 259"/>
                <a:gd name="T33" fmla="*/ 0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9"/>
                <a:gd name="T52" fmla="*/ 0 h 104"/>
                <a:gd name="T53" fmla="*/ 259 w 259"/>
                <a:gd name="T54" fmla="*/ 104 h 10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solidFill>
              <a:srgbClr val="C0C0C0"/>
            </a:solidFill>
            <a:ln w="9525" cmpd="sng">
              <a:solidFill>
                <a:srgbClr val="FFFFFF"/>
              </a:solidFill>
              <a:prstDash val="solid"/>
              <a:round/>
              <a:headEnd/>
              <a:tailEnd/>
            </a:ln>
          </p:spPr>
          <p:txBody>
            <a:bodyPr/>
            <a:lstStyle/>
            <a:p>
              <a:endParaRPr lang="en-US" sz="1266" dirty="0"/>
            </a:p>
          </p:txBody>
        </p:sp>
      </p:grpSp>
      <p:sp>
        <p:nvSpPr>
          <p:cNvPr id="15724" name="Freeform 527"/>
          <p:cNvSpPr>
            <a:spLocks/>
          </p:cNvSpPr>
          <p:nvPr>
            <p:custDataLst>
              <p:tags r:id="rId363"/>
            </p:custDataLst>
          </p:nvPr>
        </p:nvSpPr>
        <p:spPr bwMode="auto">
          <a:xfrm>
            <a:off x="6371705" y="2638724"/>
            <a:ext cx="530200" cy="511225"/>
          </a:xfrm>
          <a:custGeom>
            <a:avLst/>
            <a:gdLst>
              <a:gd name="T0" fmla="*/ 2147483647 w 1227"/>
              <a:gd name="T1" fmla="*/ 2147483647 h 979"/>
              <a:gd name="T2" fmla="*/ 2147483647 w 1227"/>
              <a:gd name="T3" fmla="*/ 2147483647 h 979"/>
              <a:gd name="T4" fmla="*/ 2147483647 w 1227"/>
              <a:gd name="T5" fmla="*/ 2147483647 h 979"/>
              <a:gd name="T6" fmla="*/ 2147483647 w 1227"/>
              <a:gd name="T7" fmla="*/ 2147483647 h 979"/>
              <a:gd name="T8" fmla="*/ 2147483647 w 1227"/>
              <a:gd name="T9" fmla="*/ 2147483647 h 979"/>
              <a:gd name="T10" fmla="*/ 2147483647 w 1227"/>
              <a:gd name="T11" fmla="*/ 2147483647 h 979"/>
              <a:gd name="T12" fmla="*/ 2147483647 w 1227"/>
              <a:gd name="T13" fmla="*/ 2147483647 h 979"/>
              <a:gd name="T14" fmla="*/ 2147483647 w 1227"/>
              <a:gd name="T15" fmla="*/ 2147483647 h 979"/>
              <a:gd name="T16" fmla="*/ 2147483647 w 1227"/>
              <a:gd name="T17" fmla="*/ 2147483647 h 979"/>
              <a:gd name="T18" fmla="*/ 2147483647 w 1227"/>
              <a:gd name="T19" fmla="*/ 2147483647 h 979"/>
              <a:gd name="T20" fmla="*/ 2147483647 w 1227"/>
              <a:gd name="T21" fmla="*/ 2147483647 h 979"/>
              <a:gd name="T22" fmla="*/ 2147483647 w 1227"/>
              <a:gd name="T23" fmla="*/ 2147483647 h 979"/>
              <a:gd name="T24" fmla="*/ 2147483647 w 1227"/>
              <a:gd name="T25" fmla="*/ 2147483647 h 979"/>
              <a:gd name="T26" fmla="*/ 2147483647 w 1227"/>
              <a:gd name="T27" fmla="*/ 2147483647 h 979"/>
              <a:gd name="T28" fmla="*/ 2147483647 w 1227"/>
              <a:gd name="T29" fmla="*/ 2147483647 h 979"/>
              <a:gd name="T30" fmla="*/ 2147483647 w 1227"/>
              <a:gd name="T31" fmla="*/ 2147483647 h 979"/>
              <a:gd name="T32" fmla="*/ 2147483647 w 1227"/>
              <a:gd name="T33" fmla="*/ 2147483647 h 979"/>
              <a:gd name="T34" fmla="*/ 2147483647 w 1227"/>
              <a:gd name="T35" fmla="*/ 2147483647 h 979"/>
              <a:gd name="T36" fmla="*/ 2147483647 w 1227"/>
              <a:gd name="T37" fmla="*/ 2147483647 h 979"/>
              <a:gd name="T38" fmla="*/ 2147483647 w 1227"/>
              <a:gd name="T39" fmla="*/ 2147483647 h 979"/>
              <a:gd name="T40" fmla="*/ 2147483647 w 1227"/>
              <a:gd name="T41" fmla="*/ 2147483647 h 979"/>
              <a:gd name="T42" fmla="*/ 2147483647 w 1227"/>
              <a:gd name="T43" fmla="*/ 2147483647 h 979"/>
              <a:gd name="T44" fmla="*/ 2147483647 w 1227"/>
              <a:gd name="T45" fmla="*/ 2147483647 h 979"/>
              <a:gd name="T46" fmla="*/ 2147483647 w 1227"/>
              <a:gd name="T47" fmla="*/ 2147483647 h 979"/>
              <a:gd name="T48" fmla="*/ 2147483647 w 1227"/>
              <a:gd name="T49" fmla="*/ 2147483647 h 979"/>
              <a:gd name="T50" fmla="*/ 2147483647 w 1227"/>
              <a:gd name="T51" fmla="*/ 2147483647 h 979"/>
              <a:gd name="T52" fmla="*/ 2147483647 w 1227"/>
              <a:gd name="T53" fmla="*/ 2147483647 h 979"/>
              <a:gd name="T54" fmla="*/ 2147483647 w 1227"/>
              <a:gd name="T55" fmla="*/ 2147483647 h 979"/>
              <a:gd name="T56" fmla="*/ 2147483647 w 1227"/>
              <a:gd name="T57" fmla="*/ 2147483647 h 979"/>
              <a:gd name="T58" fmla="*/ 0 w 1227"/>
              <a:gd name="T59" fmla="*/ 2147483647 h 979"/>
              <a:gd name="T60" fmla="*/ 2147483647 w 1227"/>
              <a:gd name="T61" fmla="*/ 2147483647 h 979"/>
              <a:gd name="T62" fmla="*/ 2147483647 w 1227"/>
              <a:gd name="T63" fmla="*/ 2147483647 h 979"/>
              <a:gd name="T64" fmla="*/ 2147483647 w 1227"/>
              <a:gd name="T65" fmla="*/ 2147483647 h 979"/>
              <a:gd name="T66" fmla="*/ 2147483647 w 1227"/>
              <a:gd name="T67" fmla="*/ 2147483647 h 979"/>
              <a:gd name="T68" fmla="*/ 2147483647 w 1227"/>
              <a:gd name="T69" fmla="*/ 2147483647 h 979"/>
              <a:gd name="T70" fmla="*/ 2147483647 w 1227"/>
              <a:gd name="T71" fmla="*/ 2147483647 h 979"/>
              <a:gd name="T72" fmla="*/ 2147483647 w 1227"/>
              <a:gd name="T73" fmla="*/ 2147483647 h 979"/>
              <a:gd name="T74" fmla="*/ 2147483647 w 1227"/>
              <a:gd name="T75" fmla="*/ 2147483647 h 979"/>
              <a:gd name="T76" fmla="*/ 2147483647 w 1227"/>
              <a:gd name="T77" fmla="*/ 2147483647 h 979"/>
              <a:gd name="T78" fmla="*/ 2147483647 w 1227"/>
              <a:gd name="T79" fmla="*/ 2147483647 h 979"/>
              <a:gd name="T80" fmla="*/ 2147483647 w 1227"/>
              <a:gd name="T81" fmla="*/ 2147483647 h 979"/>
              <a:gd name="T82" fmla="*/ 2147483647 w 1227"/>
              <a:gd name="T83" fmla="*/ 2147483647 h 979"/>
              <a:gd name="T84" fmla="*/ 2147483647 w 1227"/>
              <a:gd name="T85" fmla="*/ 2147483647 h 979"/>
              <a:gd name="T86" fmla="*/ 2147483647 w 1227"/>
              <a:gd name="T87" fmla="*/ 2147483647 h 979"/>
              <a:gd name="T88" fmla="*/ 2147483647 w 1227"/>
              <a:gd name="T89" fmla="*/ 2147483647 h 979"/>
              <a:gd name="T90" fmla="*/ 2147483647 w 1227"/>
              <a:gd name="T91" fmla="*/ 2147483647 h 979"/>
              <a:gd name="T92" fmla="*/ 2147483647 w 1227"/>
              <a:gd name="T93" fmla="*/ 2147483647 h 979"/>
              <a:gd name="T94" fmla="*/ 2147483647 w 1227"/>
              <a:gd name="T95" fmla="*/ 2147483647 h 979"/>
              <a:gd name="T96" fmla="*/ 2147483647 w 1227"/>
              <a:gd name="T97" fmla="*/ 2147483647 h 979"/>
              <a:gd name="T98" fmla="*/ 2147483647 w 1227"/>
              <a:gd name="T99" fmla="*/ 2147483647 h 979"/>
              <a:gd name="T100" fmla="*/ 2147483647 w 1227"/>
              <a:gd name="T101" fmla="*/ 2147483647 h 979"/>
              <a:gd name="T102" fmla="*/ 2147483647 w 1227"/>
              <a:gd name="T103" fmla="*/ 2147483647 h 979"/>
              <a:gd name="T104" fmla="*/ 2147483647 w 1227"/>
              <a:gd name="T105" fmla="*/ 2147483647 h 979"/>
              <a:gd name="T106" fmla="*/ 2147483647 w 1227"/>
              <a:gd name="T107" fmla="*/ 2147483647 h 979"/>
              <a:gd name="T108" fmla="*/ 2147483647 w 1227"/>
              <a:gd name="T109" fmla="*/ 2147483647 h 979"/>
              <a:gd name="T110" fmla="*/ 2147483647 w 1227"/>
              <a:gd name="T111" fmla="*/ 2147483647 h 979"/>
              <a:gd name="T112" fmla="*/ 2147483647 w 1227"/>
              <a:gd name="T113" fmla="*/ 2147483647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7"/>
              <a:gd name="T172" fmla="*/ 0 h 979"/>
              <a:gd name="T173" fmla="*/ 1227 w 1227"/>
              <a:gd name="T174" fmla="*/ 979 h 9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chemeClr val="accent4">
              <a:lumMod val="60000"/>
              <a:lumOff val="40000"/>
            </a:schemeClr>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5" name="Freeform 528"/>
          <p:cNvSpPr>
            <a:spLocks/>
          </p:cNvSpPr>
          <p:nvPr>
            <p:custDataLst>
              <p:tags r:id="rId364"/>
            </p:custDataLst>
          </p:nvPr>
        </p:nvSpPr>
        <p:spPr bwMode="auto">
          <a:xfrm>
            <a:off x="5847086" y="2183310"/>
            <a:ext cx="56926" cy="56927"/>
          </a:xfrm>
          <a:custGeom>
            <a:avLst/>
            <a:gdLst>
              <a:gd name="T0" fmla="*/ 2147483647 w 146"/>
              <a:gd name="T1" fmla="*/ 2147483647 h 81"/>
              <a:gd name="T2" fmla="*/ 2147483647 w 146"/>
              <a:gd name="T3" fmla="*/ 2147483647 h 81"/>
              <a:gd name="T4" fmla="*/ 2147483647 w 146"/>
              <a:gd name="T5" fmla="*/ 2147483647 h 81"/>
              <a:gd name="T6" fmla="*/ 2147483647 w 146"/>
              <a:gd name="T7" fmla="*/ 2147483647 h 81"/>
              <a:gd name="T8" fmla="*/ 2147483647 w 146"/>
              <a:gd name="T9" fmla="*/ 2147483647 h 81"/>
              <a:gd name="T10" fmla="*/ 2147483647 w 146"/>
              <a:gd name="T11" fmla="*/ 2147483647 h 81"/>
              <a:gd name="T12" fmla="*/ 2147483647 w 146"/>
              <a:gd name="T13" fmla="*/ 2147483647 h 81"/>
              <a:gd name="T14" fmla="*/ 2147483647 w 146"/>
              <a:gd name="T15" fmla="*/ 2147483647 h 81"/>
              <a:gd name="T16" fmla="*/ 2147483647 w 146"/>
              <a:gd name="T17" fmla="*/ 2147483647 h 81"/>
              <a:gd name="T18" fmla="*/ 2147483647 w 146"/>
              <a:gd name="T19" fmla="*/ 2147483647 h 81"/>
              <a:gd name="T20" fmla="*/ 2147483647 w 146"/>
              <a:gd name="T21" fmla="*/ 2147483647 h 81"/>
              <a:gd name="T22" fmla="*/ 2147483647 w 146"/>
              <a:gd name="T23" fmla="*/ 2147483647 h 81"/>
              <a:gd name="T24" fmla="*/ 2147483647 w 146"/>
              <a:gd name="T25" fmla="*/ 2147483647 h 81"/>
              <a:gd name="T26" fmla="*/ 2147483647 w 146"/>
              <a:gd name="T27" fmla="*/ 2147483647 h 81"/>
              <a:gd name="T28" fmla="*/ 0 w 146"/>
              <a:gd name="T29" fmla="*/ 2147483647 h 81"/>
              <a:gd name="T30" fmla="*/ 0 w 146"/>
              <a:gd name="T31" fmla="*/ 2147483647 h 81"/>
              <a:gd name="T32" fmla="*/ 0 w 146"/>
              <a:gd name="T33" fmla="*/ 2147483647 h 81"/>
              <a:gd name="T34" fmla="*/ 0 w 146"/>
              <a:gd name="T35" fmla="*/ 2147483647 h 81"/>
              <a:gd name="T36" fmla="*/ 0 w 146"/>
              <a:gd name="T37" fmla="*/ 2147483647 h 81"/>
              <a:gd name="T38" fmla="*/ 2147483647 w 146"/>
              <a:gd name="T39" fmla="*/ 2147483647 h 81"/>
              <a:gd name="T40" fmla="*/ 2147483647 w 146"/>
              <a:gd name="T41" fmla="*/ 2147483647 h 81"/>
              <a:gd name="T42" fmla="*/ 2147483647 w 146"/>
              <a:gd name="T43" fmla="*/ 2147483647 h 81"/>
              <a:gd name="T44" fmla="*/ 2147483647 w 146"/>
              <a:gd name="T45" fmla="*/ 2147483647 h 81"/>
              <a:gd name="T46" fmla="*/ 2147483647 w 146"/>
              <a:gd name="T47" fmla="*/ 2147483647 h 81"/>
              <a:gd name="T48" fmla="*/ 2147483647 w 146"/>
              <a:gd name="T49" fmla="*/ 2147483647 h 81"/>
              <a:gd name="T50" fmla="*/ 2147483647 w 146"/>
              <a:gd name="T51" fmla="*/ 2147483647 h 81"/>
              <a:gd name="T52" fmla="*/ 2147483647 w 146"/>
              <a:gd name="T53" fmla="*/ 2147483647 h 81"/>
              <a:gd name="T54" fmla="*/ 2147483647 w 146"/>
              <a:gd name="T55" fmla="*/ 2147483647 h 81"/>
              <a:gd name="T56" fmla="*/ 2147483647 w 146"/>
              <a:gd name="T57" fmla="*/ 0 h 81"/>
              <a:gd name="T58" fmla="*/ 2147483647 w 146"/>
              <a:gd name="T59" fmla="*/ 2147483647 h 81"/>
              <a:gd name="T60" fmla="*/ 2147483647 w 146"/>
              <a:gd name="T61" fmla="*/ 2147483647 h 81"/>
              <a:gd name="T62" fmla="*/ 2147483647 w 146"/>
              <a:gd name="T63" fmla="*/ 2147483647 h 81"/>
              <a:gd name="T64" fmla="*/ 2147483647 w 146"/>
              <a:gd name="T65" fmla="*/ 2147483647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6"/>
              <a:gd name="T100" fmla="*/ 0 h 81"/>
              <a:gd name="T101" fmla="*/ 146 w 146"/>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6" name="Freeform 529"/>
          <p:cNvSpPr>
            <a:spLocks/>
          </p:cNvSpPr>
          <p:nvPr>
            <p:custDataLst>
              <p:tags r:id="rId365"/>
            </p:custDataLst>
          </p:nvPr>
        </p:nvSpPr>
        <p:spPr bwMode="auto">
          <a:xfrm>
            <a:off x="5585892" y="2395390"/>
            <a:ext cx="16743" cy="56927"/>
          </a:xfrm>
          <a:custGeom>
            <a:avLst/>
            <a:gdLst>
              <a:gd name="T0" fmla="*/ 2147483647 w 34"/>
              <a:gd name="T1" fmla="*/ 2147483647 h 49"/>
              <a:gd name="T2" fmla="*/ 2147483647 w 34"/>
              <a:gd name="T3" fmla="*/ 2147483647 h 49"/>
              <a:gd name="T4" fmla="*/ 2147483647 w 34"/>
              <a:gd name="T5" fmla="*/ 2147483647 h 49"/>
              <a:gd name="T6" fmla="*/ 2147483647 w 34"/>
              <a:gd name="T7" fmla="*/ 2147483647 h 49"/>
              <a:gd name="T8" fmla="*/ 2147483647 w 34"/>
              <a:gd name="T9" fmla="*/ 2147483647 h 49"/>
              <a:gd name="T10" fmla="*/ 2147483647 w 34"/>
              <a:gd name="T11" fmla="*/ 2147483647 h 49"/>
              <a:gd name="T12" fmla="*/ 2147483647 w 34"/>
              <a:gd name="T13" fmla="*/ 2147483647 h 49"/>
              <a:gd name="T14" fmla="*/ 2147483647 w 34"/>
              <a:gd name="T15" fmla="*/ 2147483647 h 49"/>
              <a:gd name="T16" fmla="*/ 2147483647 w 34"/>
              <a:gd name="T17" fmla="*/ 0 h 49"/>
              <a:gd name="T18" fmla="*/ 2147483647 w 34"/>
              <a:gd name="T19" fmla="*/ 0 h 49"/>
              <a:gd name="T20" fmla="*/ 0 w 34"/>
              <a:gd name="T21" fmla="*/ 0 h 49"/>
              <a:gd name="T22" fmla="*/ 2147483647 w 34"/>
              <a:gd name="T23" fmla="*/ 2147483647 h 49"/>
              <a:gd name="T24" fmla="*/ 2147483647 w 34"/>
              <a:gd name="T25" fmla="*/ 2147483647 h 49"/>
              <a:gd name="T26" fmla="*/ 2147483647 w 34"/>
              <a:gd name="T27" fmla="*/ 2147483647 h 49"/>
              <a:gd name="T28" fmla="*/ 2147483647 w 34"/>
              <a:gd name="T29" fmla="*/ 2147483647 h 49"/>
              <a:gd name="T30" fmla="*/ 2147483647 w 34"/>
              <a:gd name="T31" fmla="*/ 2147483647 h 49"/>
              <a:gd name="T32" fmla="*/ 2147483647 w 34"/>
              <a:gd name="T33" fmla="*/ 2147483647 h 49"/>
              <a:gd name="T34" fmla="*/ 2147483647 w 34"/>
              <a:gd name="T35" fmla="*/ 2147483647 h 49"/>
              <a:gd name="T36" fmla="*/ 2147483647 w 34"/>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49"/>
              <a:gd name="T59" fmla="*/ 34 w 34"/>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7" name="Freeform 530"/>
          <p:cNvSpPr>
            <a:spLocks/>
          </p:cNvSpPr>
          <p:nvPr>
            <p:custDataLst>
              <p:tags r:id="rId366"/>
            </p:custDataLst>
          </p:nvPr>
        </p:nvSpPr>
        <p:spPr bwMode="auto">
          <a:xfrm>
            <a:off x="5178476" y="2741415"/>
            <a:ext cx="29021" cy="56927"/>
          </a:xfrm>
          <a:custGeom>
            <a:avLst/>
            <a:gdLst>
              <a:gd name="T0" fmla="*/ 2147483647 w 60"/>
              <a:gd name="T1" fmla="*/ 0 h 74"/>
              <a:gd name="T2" fmla="*/ 2147483647 w 60"/>
              <a:gd name="T3" fmla="*/ 2147483647 h 74"/>
              <a:gd name="T4" fmla="*/ 2147483647 w 60"/>
              <a:gd name="T5" fmla="*/ 2147483647 h 74"/>
              <a:gd name="T6" fmla="*/ 2147483647 w 60"/>
              <a:gd name="T7" fmla="*/ 2147483647 h 74"/>
              <a:gd name="T8" fmla="*/ 2147483647 w 60"/>
              <a:gd name="T9" fmla="*/ 2147483647 h 74"/>
              <a:gd name="T10" fmla="*/ 2147483647 w 60"/>
              <a:gd name="T11" fmla="*/ 2147483647 h 74"/>
              <a:gd name="T12" fmla="*/ 2147483647 w 60"/>
              <a:gd name="T13" fmla="*/ 2147483647 h 74"/>
              <a:gd name="T14" fmla="*/ 2147483647 w 60"/>
              <a:gd name="T15" fmla="*/ 2147483647 h 74"/>
              <a:gd name="T16" fmla="*/ 2147483647 w 60"/>
              <a:gd name="T17" fmla="*/ 2147483647 h 74"/>
              <a:gd name="T18" fmla="*/ 2147483647 w 60"/>
              <a:gd name="T19" fmla="*/ 2147483647 h 74"/>
              <a:gd name="T20" fmla="*/ 2147483647 w 60"/>
              <a:gd name="T21" fmla="*/ 2147483647 h 74"/>
              <a:gd name="T22" fmla="*/ 2147483647 w 60"/>
              <a:gd name="T23" fmla="*/ 2147483647 h 74"/>
              <a:gd name="T24" fmla="*/ 2147483647 w 60"/>
              <a:gd name="T25" fmla="*/ 2147483647 h 74"/>
              <a:gd name="T26" fmla="*/ 2147483647 w 60"/>
              <a:gd name="T27" fmla="*/ 2147483647 h 74"/>
              <a:gd name="T28" fmla="*/ 0 w 60"/>
              <a:gd name="T29" fmla="*/ 2147483647 h 74"/>
              <a:gd name="T30" fmla="*/ 2147483647 w 60"/>
              <a:gd name="T31" fmla="*/ 2147483647 h 74"/>
              <a:gd name="T32" fmla="*/ 2147483647 w 60"/>
              <a:gd name="T33" fmla="*/ 2147483647 h 74"/>
              <a:gd name="T34" fmla="*/ 2147483647 w 60"/>
              <a:gd name="T35" fmla="*/ 2147483647 h 74"/>
              <a:gd name="T36" fmla="*/ 2147483647 w 60"/>
              <a:gd name="T37" fmla="*/ 2147483647 h 74"/>
              <a:gd name="T38" fmla="*/ 2147483647 w 60"/>
              <a:gd name="T39" fmla="*/ 2147483647 h 74"/>
              <a:gd name="T40" fmla="*/ 2147483647 w 60"/>
              <a:gd name="T41" fmla="*/ 2147483647 h 74"/>
              <a:gd name="T42" fmla="*/ 2147483647 w 60"/>
              <a:gd name="T43" fmla="*/ 2147483647 h 74"/>
              <a:gd name="T44" fmla="*/ 2147483647 w 60"/>
              <a:gd name="T45" fmla="*/ 2147483647 h 74"/>
              <a:gd name="T46" fmla="*/ 2147483647 w 60"/>
              <a:gd name="T47" fmla="*/ 0 h 74"/>
              <a:gd name="T48" fmla="*/ 2147483647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74"/>
              <a:gd name="T77" fmla="*/ 60 w 60"/>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8" name="Freeform 531"/>
          <p:cNvSpPr>
            <a:spLocks/>
          </p:cNvSpPr>
          <p:nvPr>
            <p:custDataLst>
              <p:tags r:id="rId367"/>
            </p:custDataLst>
          </p:nvPr>
        </p:nvSpPr>
        <p:spPr bwMode="auto">
          <a:xfrm>
            <a:off x="5119317" y="2757042"/>
            <a:ext cx="24557" cy="6027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0 h 45"/>
              <a:gd name="T14" fmla="*/ 2147483647 w 47"/>
              <a:gd name="T15" fmla="*/ 2147483647 h 45"/>
              <a:gd name="T16" fmla="*/ 2147483647 w 47"/>
              <a:gd name="T17" fmla="*/ 2147483647 h 45"/>
              <a:gd name="T18" fmla="*/ 2147483647 w 47"/>
              <a:gd name="T19" fmla="*/ 2147483647 h 45"/>
              <a:gd name="T20" fmla="*/ 2147483647 w 47"/>
              <a:gd name="T21" fmla="*/ 2147483647 h 45"/>
              <a:gd name="T22" fmla="*/ 2147483647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2147483647 w 47"/>
              <a:gd name="T35" fmla="*/ 2147483647 h 45"/>
              <a:gd name="T36" fmla="*/ 0 w 47"/>
              <a:gd name="T37" fmla="*/ 2147483647 h 45"/>
              <a:gd name="T38" fmla="*/ 2147483647 w 47"/>
              <a:gd name="T39" fmla="*/ 2147483647 h 45"/>
              <a:gd name="T40" fmla="*/ 2147483647 w 47"/>
              <a:gd name="T41" fmla="*/ 2147483647 h 45"/>
              <a:gd name="T42" fmla="*/ 2147483647 w 47"/>
              <a:gd name="T43" fmla="*/ 2147483647 h 45"/>
              <a:gd name="T44" fmla="*/ 2147483647 w 47"/>
              <a:gd name="T45" fmla="*/ 2147483647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7"/>
              <a:gd name="T70" fmla="*/ 0 h 45"/>
              <a:gd name="T71" fmla="*/ 47 w 47"/>
              <a:gd name="T72" fmla="*/ 45 h 4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29" name="Freeform 532"/>
          <p:cNvSpPr>
            <a:spLocks/>
          </p:cNvSpPr>
          <p:nvPr>
            <p:custDataLst>
              <p:tags r:id="rId368"/>
            </p:custDataLst>
          </p:nvPr>
        </p:nvSpPr>
        <p:spPr bwMode="auto">
          <a:xfrm>
            <a:off x="5094760" y="2751461"/>
            <a:ext cx="5581" cy="56926"/>
          </a:xfrm>
          <a:custGeom>
            <a:avLst/>
            <a:gdLst>
              <a:gd name="T0" fmla="*/ 2147483647 w 26"/>
              <a:gd name="T1" fmla="*/ 2147483647 h 36"/>
              <a:gd name="T2" fmla="*/ 2147483647 w 26"/>
              <a:gd name="T3" fmla="*/ 2147483647 h 36"/>
              <a:gd name="T4" fmla="*/ 2147483647 w 26"/>
              <a:gd name="T5" fmla="*/ 2147483647 h 36"/>
              <a:gd name="T6" fmla="*/ 2147483647 w 26"/>
              <a:gd name="T7" fmla="*/ 2147483647 h 36"/>
              <a:gd name="T8" fmla="*/ 0 w 26"/>
              <a:gd name="T9" fmla="*/ 0 h 36"/>
              <a:gd name="T10" fmla="*/ 2147483647 w 26"/>
              <a:gd name="T11" fmla="*/ 0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36"/>
              <a:gd name="T41" fmla="*/ 26 w 26"/>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30" name="Freeform 533"/>
          <p:cNvSpPr>
            <a:spLocks/>
          </p:cNvSpPr>
          <p:nvPr>
            <p:custDataLst>
              <p:tags r:id="rId369"/>
            </p:custDataLst>
          </p:nvPr>
        </p:nvSpPr>
        <p:spPr bwMode="auto">
          <a:xfrm>
            <a:off x="6366123" y="2480221"/>
            <a:ext cx="174129" cy="158502"/>
          </a:xfrm>
          <a:custGeom>
            <a:avLst/>
            <a:gdLst>
              <a:gd name="T0" fmla="*/ 2147483647 w 405"/>
              <a:gd name="T1" fmla="*/ 2147483647 h 302"/>
              <a:gd name="T2" fmla="*/ 2147483647 w 405"/>
              <a:gd name="T3" fmla="*/ 2147483647 h 302"/>
              <a:gd name="T4" fmla="*/ 2147483647 w 405"/>
              <a:gd name="T5" fmla="*/ 2147483647 h 302"/>
              <a:gd name="T6" fmla="*/ 2147483647 w 405"/>
              <a:gd name="T7" fmla="*/ 2147483647 h 302"/>
              <a:gd name="T8" fmla="*/ 2147483647 w 405"/>
              <a:gd name="T9" fmla="*/ 2147483647 h 302"/>
              <a:gd name="T10" fmla="*/ 2147483647 w 405"/>
              <a:gd name="T11" fmla="*/ 2147483647 h 302"/>
              <a:gd name="T12" fmla="*/ 2147483647 w 405"/>
              <a:gd name="T13" fmla="*/ 2147483647 h 302"/>
              <a:gd name="T14" fmla="*/ 2147483647 w 405"/>
              <a:gd name="T15" fmla="*/ 2147483647 h 302"/>
              <a:gd name="T16" fmla="*/ 2147483647 w 405"/>
              <a:gd name="T17" fmla="*/ 2147483647 h 302"/>
              <a:gd name="T18" fmla="*/ 2147483647 w 405"/>
              <a:gd name="T19" fmla="*/ 2147483647 h 302"/>
              <a:gd name="T20" fmla="*/ 2147483647 w 405"/>
              <a:gd name="T21" fmla="*/ 2147483647 h 302"/>
              <a:gd name="T22" fmla="*/ 2147483647 w 405"/>
              <a:gd name="T23" fmla="*/ 2147483647 h 302"/>
              <a:gd name="T24" fmla="*/ 2147483647 w 405"/>
              <a:gd name="T25" fmla="*/ 2147483647 h 302"/>
              <a:gd name="T26" fmla="*/ 2147483647 w 405"/>
              <a:gd name="T27" fmla="*/ 2147483647 h 302"/>
              <a:gd name="T28" fmla="*/ 2147483647 w 405"/>
              <a:gd name="T29" fmla="*/ 2147483647 h 302"/>
              <a:gd name="T30" fmla="*/ 2147483647 w 405"/>
              <a:gd name="T31" fmla="*/ 2147483647 h 302"/>
              <a:gd name="T32" fmla="*/ 2147483647 w 405"/>
              <a:gd name="T33" fmla="*/ 2147483647 h 302"/>
              <a:gd name="T34" fmla="*/ 2147483647 w 405"/>
              <a:gd name="T35" fmla="*/ 2147483647 h 302"/>
              <a:gd name="T36" fmla="*/ 2147483647 w 405"/>
              <a:gd name="T37" fmla="*/ 2147483647 h 302"/>
              <a:gd name="T38" fmla="*/ 2147483647 w 405"/>
              <a:gd name="T39" fmla="*/ 2147483647 h 302"/>
              <a:gd name="T40" fmla="*/ 2147483647 w 405"/>
              <a:gd name="T41" fmla="*/ 2147483647 h 302"/>
              <a:gd name="T42" fmla="*/ 2147483647 w 405"/>
              <a:gd name="T43" fmla="*/ 2147483647 h 302"/>
              <a:gd name="T44" fmla="*/ 2147483647 w 405"/>
              <a:gd name="T45" fmla="*/ 2147483647 h 302"/>
              <a:gd name="T46" fmla="*/ 2147483647 w 405"/>
              <a:gd name="T47" fmla="*/ 2147483647 h 302"/>
              <a:gd name="T48" fmla="*/ 2147483647 w 405"/>
              <a:gd name="T49" fmla="*/ 2147483647 h 302"/>
              <a:gd name="T50" fmla="*/ 2147483647 w 405"/>
              <a:gd name="T51" fmla="*/ 2147483647 h 302"/>
              <a:gd name="T52" fmla="*/ 2147483647 w 405"/>
              <a:gd name="T53" fmla="*/ 2147483647 h 302"/>
              <a:gd name="T54" fmla="*/ 2147483647 w 405"/>
              <a:gd name="T55" fmla="*/ 2147483647 h 302"/>
              <a:gd name="T56" fmla="*/ 2147483647 w 405"/>
              <a:gd name="T57" fmla="*/ 2147483647 h 302"/>
              <a:gd name="T58" fmla="*/ 2147483647 w 405"/>
              <a:gd name="T59" fmla="*/ 2147483647 h 302"/>
              <a:gd name="T60" fmla="*/ 2147483647 w 405"/>
              <a:gd name="T61" fmla="*/ 2147483647 h 302"/>
              <a:gd name="T62" fmla="*/ 2147483647 w 405"/>
              <a:gd name="T63" fmla="*/ 2147483647 h 302"/>
              <a:gd name="T64" fmla="*/ 2147483647 w 405"/>
              <a:gd name="T65" fmla="*/ 2147483647 h 302"/>
              <a:gd name="T66" fmla="*/ 2147483647 w 405"/>
              <a:gd name="T67" fmla="*/ 2147483647 h 302"/>
              <a:gd name="T68" fmla="*/ 2147483647 w 405"/>
              <a:gd name="T69" fmla="*/ 2147483647 h 302"/>
              <a:gd name="T70" fmla="*/ 2147483647 w 405"/>
              <a:gd name="T71" fmla="*/ 2147483647 h 302"/>
              <a:gd name="T72" fmla="*/ 2147483647 w 405"/>
              <a:gd name="T73" fmla="*/ 2147483647 h 302"/>
              <a:gd name="T74" fmla="*/ 2147483647 w 405"/>
              <a:gd name="T75" fmla="*/ 2147483647 h 302"/>
              <a:gd name="T76" fmla="*/ 2147483647 w 405"/>
              <a:gd name="T77" fmla="*/ 2147483647 h 302"/>
              <a:gd name="T78" fmla="*/ 2147483647 w 405"/>
              <a:gd name="T79" fmla="*/ 2147483647 h 302"/>
              <a:gd name="T80" fmla="*/ 2147483647 w 405"/>
              <a:gd name="T81" fmla="*/ 2147483647 h 302"/>
              <a:gd name="T82" fmla="*/ 2147483647 w 405"/>
              <a:gd name="T83" fmla="*/ 2147483647 h 302"/>
              <a:gd name="T84" fmla="*/ 2147483647 w 405"/>
              <a:gd name="T85" fmla="*/ 2147483647 h 302"/>
              <a:gd name="T86" fmla="*/ 2147483647 w 405"/>
              <a:gd name="T87" fmla="*/ 2147483647 h 302"/>
              <a:gd name="T88" fmla="*/ 2147483647 w 405"/>
              <a:gd name="T89" fmla="*/ 2147483647 h 302"/>
              <a:gd name="T90" fmla="*/ 2147483647 w 405"/>
              <a:gd name="T91" fmla="*/ 2147483647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05"/>
              <a:gd name="T139" fmla="*/ 0 h 302"/>
              <a:gd name="T140" fmla="*/ 405 w 405"/>
              <a:gd name="T141" fmla="*/ 302 h 3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731" name="Freeform 534"/>
          <p:cNvSpPr>
            <a:spLocks/>
          </p:cNvSpPr>
          <p:nvPr>
            <p:custDataLst>
              <p:tags r:id="rId370"/>
            </p:custDataLst>
          </p:nvPr>
        </p:nvSpPr>
        <p:spPr bwMode="auto">
          <a:xfrm>
            <a:off x="8456788" y="2853036"/>
            <a:ext cx="45764" cy="71438"/>
          </a:xfrm>
          <a:custGeom>
            <a:avLst/>
            <a:gdLst>
              <a:gd name="T0" fmla="*/ 2147483647 w 100"/>
              <a:gd name="T1" fmla="*/ 2147483647 h 155"/>
              <a:gd name="T2" fmla="*/ 2147483647 w 100"/>
              <a:gd name="T3" fmla="*/ 2147483647 h 155"/>
              <a:gd name="T4" fmla="*/ 2147483647 w 100"/>
              <a:gd name="T5" fmla="*/ 2147483647 h 155"/>
              <a:gd name="T6" fmla="*/ 2147483647 w 100"/>
              <a:gd name="T7" fmla="*/ 2147483647 h 155"/>
              <a:gd name="T8" fmla="*/ 2147483647 w 100"/>
              <a:gd name="T9" fmla="*/ 2147483647 h 155"/>
              <a:gd name="T10" fmla="*/ 2147483647 w 100"/>
              <a:gd name="T11" fmla="*/ 2147483647 h 155"/>
              <a:gd name="T12" fmla="*/ 2147483647 w 100"/>
              <a:gd name="T13" fmla="*/ 2147483647 h 155"/>
              <a:gd name="T14" fmla="*/ 2147483647 w 100"/>
              <a:gd name="T15" fmla="*/ 2147483647 h 155"/>
              <a:gd name="T16" fmla="*/ 2147483647 w 100"/>
              <a:gd name="T17" fmla="*/ 2147483647 h 155"/>
              <a:gd name="T18" fmla="*/ 2147483647 w 100"/>
              <a:gd name="T19" fmla="*/ 2147483647 h 155"/>
              <a:gd name="T20" fmla="*/ 2147483647 w 100"/>
              <a:gd name="T21" fmla="*/ 2147483647 h 155"/>
              <a:gd name="T22" fmla="*/ 2147483647 w 100"/>
              <a:gd name="T23" fmla="*/ 2147483647 h 155"/>
              <a:gd name="T24" fmla="*/ 2147483647 w 100"/>
              <a:gd name="T25" fmla="*/ 2147483647 h 155"/>
              <a:gd name="T26" fmla="*/ 2147483647 w 100"/>
              <a:gd name="T27" fmla="*/ 2147483647 h 155"/>
              <a:gd name="T28" fmla="*/ 2147483647 w 100"/>
              <a:gd name="T29" fmla="*/ 2147483647 h 155"/>
              <a:gd name="T30" fmla="*/ 2147483647 w 100"/>
              <a:gd name="T31" fmla="*/ 2147483647 h 155"/>
              <a:gd name="T32" fmla="*/ 2147483647 w 100"/>
              <a:gd name="T33" fmla="*/ 2147483647 h 155"/>
              <a:gd name="T34" fmla="*/ 2147483647 w 100"/>
              <a:gd name="T35" fmla="*/ 2147483647 h 155"/>
              <a:gd name="T36" fmla="*/ 2147483647 w 100"/>
              <a:gd name="T37" fmla="*/ 2147483647 h 155"/>
              <a:gd name="T38" fmla="*/ 2147483647 w 100"/>
              <a:gd name="T39" fmla="*/ 2147483647 h 155"/>
              <a:gd name="T40" fmla="*/ 2147483647 w 100"/>
              <a:gd name="T41" fmla="*/ 2147483647 h 155"/>
              <a:gd name="T42" fmla="*/ 2147483647 w 100"/>
              <a:gd name="T43" fmla="*/ 2147483647 h 155"/>
              <a:gd name="T44" fmla="*/ 2147483647 w 100"/>
              <a:gd name="T45" fmla="*/ 2147483647 h 155"/>
              <a:gd name="T46" fmla="*/ 0 w 100"/>
              <a:gd name="T47" fmla="*/ 2147483647 h 155"/>
              <a:gd name="T48" fmla="*/ 0 w 100"/>
              <a:gd name="T49" fmla="*/ 2147483647 h 155"/>
              <a:gd name="T50" fmla="*/ 0 w 100"/>
              <a:gd name="T51" fmla="*/ 2147483647 h 155"/>
              <a:gd name="T52" fmla="*/ 0 w 100"/>
              <a:gd name="T53" fmla="*/ 2147483647 h 155"/>
              <a:gd name="T54" fmla="*/ 0 w 100"/>
              <a:gd name="T55" fmla="*/ 2147483647 h 155"/>
              <a:gd name="T56" fmla="*/ 0 w 100"/>
              <a:gd name="T57" fmla="*/ 2147483647 h 155"/>
              <a:gd name="T58" fmla="*/ 2147483647 w 100"/>
              <a:gd name="T59" fmla="*/ 2147483647 h 155"/>
              <a:gd name="T60" fmla="*/ 2147483647 w 100"/>
              <a:gd name="T61" fmla="*/ 2147483647 h 155"/>
              <a:gd name="T62" fmla="*/ 2147483647 w 100"/>
              <a:gd name="T63" fmla="*/ 2147483647 h 155"/>
              <a:gd name="T64" fmla="*/ 2147483647 w 100"/>
              <a:gd name="T65" fmla="*/ 2147483647 h 155"/>
              <a:gd name="T66" fmla="*/ 2147483647 w 100"/>
              <a:gd name="T67" fmla="*/ 2147483647 h 155"/>
              <a:gd name="T68" fmla="*/ 2147483647 w 100"/>
              <a:gd name="T69" fmla="*/ 2147483647 h 155"/>
              <a:gd name="T70" fmla="*/ 2147483647 w 100"/>
              <a:gd name="T71" fmla="*/ 2147483647 h 155"/>
              <a:gd name="T72" fmla="*/ 2147483647 w 100"/>
              <a:gd name="T73" fmla="*/ 2147483647 h 155"/>
              <a:gd name="T74" fmla="*/ 2147483647 w 100"/>
              <a:gd name="T75" fmla="*/ 2147483647 h 155"/>
              <a:gd name="T76" fmla="*/ 2147483647 w 100"/>
              <a:gd name="T77" fmla="*/ 2147483647 h 155"/>
              <a:gd name="T78" fmla="*/ 2147483647 w 100"/>
              <a:gd name="T79" fmla="*/ 0 h 155"/>
              <a:gd name="T80" fmla="*/ 2147483647 w 100"/>
              <a:gd name="T81" fmla="*/ 0 h 155"/>
              <a:gd name="T82" fmla="*/ 2147483647 w 100"/>
              <a:gd name="T83" fmla="*/ 0 h 155"/>
              <a:gd name="T84" fmla="*/ 2147483647 w 100"/>
              <a:gd name="T85" fmla="*/ 2147483647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55"/>
              <a:gd name="T131" fmla="*/ 100 w 100"/>
              <a:gd name="T132" fmla="*/ 155 h 1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008000"/>
          </a:solidFill>
          <a:ln w="9525" cmpd="sng">
            <a:solidFill>
              <a:srgbClr val="FFFFFF"/>
            </a:solidFill>
            <a:prstDash val="solid"/>
            <a:round/>
            <a:headEnd/>
            <a:tailEnd/>
          </a:ln>
        </p:spPr>
        <p:txBody>
          <a:bodyPr lIns="91409" tIns="45705" rIns="91409" bIns="45705"/>
          <a:lstStyle/>
          <a:p>
            <a:endParaRPr lang="en-US" sz="1266" dirty="0"/>
          </a:p>
        </p:txBody>
      </p:sp>
      <p:grpSp>
        <p:nvGrpSpPr>
          <p:cNvPr id="15732" name="Group 535"/>
          <p:cNvGrpSpPr>
            <a:grpSpLocks/>
          </p:cNvGrpSpPr>
          <p:nvPr>
            <p:custDataLst>
              <p:tags r:id="rId371"/>
            </p:custDataLst>
          </p:nvPr>
        </p:nvGrpSpPr>
        <p:grpSpPr bwMode="auto">
          <a:xfrm>
            <a:off x="6107162" y="2328417"/>
            <a:ext cx="482204" cy="202035"/>
            <a:chOff x="3289" y="1830"/>
            <a:chExt cx="363" cy="128"/>
          </a:xfrm>
          <a:solidFill>
            <a:srgbClr val="7030A0"/>
          </a:solidFill>
        </p:grpSpPr>
        <p:sp>
          <p:nvSpPr>
            <p:cNvPr id="15748" name="Freeform 536"/>
            <p:cNvSpPr>
              <a:spLocks/>
            </p:cNvSpPr>
            <p:nvPr/>
          </p:nvSpPr>
          <p:spPr bwMode="auto">
            <a:xfrm>
              <a:off x="3289" y="1871"/>
              <a:ext cx="4" cy="3"/>
            </a:xfrm>
            <a:custGeom>
              <a:avLst/>
              <a:gdLst>
                <a:gd name="T0" fmla="*/ 0 w 13"/>
                <a:gd name="T1" fmla="*/ 0 h 7"/>
                <a:gd name="T2" fmla="*/ 0 w 13"/>
                <a:gd name="T3" fmla="*/ 0 h 7"/>
                <a:gd name="T4" fmla="*/ 0 w 13"/>
                <a:gd name="T5" fmla="*/ 0 h 7"/>
                <a:gd name="T6" fmla="*/ 0 w 13"/>
                <a:gd name="T7" fmla="*/ 0 h 7"/>
                <a:gd name="T8" fmla="*/ 0 w 13"/>
                <a:gd name="T9" fmla="*/ 0 h 7"/>
                <a:gd name="T10" fmla="*/ 0 w 13"/>
                <a:gd name="T11" fmla="*/ 0 h 7"/>
                <a:gd name="T12" fmla="*/ 0 w 13"/>
                <a:gd name="T13" fmla="*/ 0 h 7"/>
                <a:gd name="T14" fmla="*/ 0 60000 65536"/>
                <a:gd name="T15" fmla="*/ 0 60000 65536"/>
                <a:gd name="T16" fmla="*/ 0 60000 65536"/>
                <a:gd name="T17" fmla="*/ 0 60000 65536"/>
                <a:gd name="T18" fmla="*/ 0 60000 65536"/>
                <a:gd name="T19" fmla="*/ 0 60000 65536"/>
                <a:gd name="T20" fmla="*/ 0 60000 65536"/>
                <a:gd name="T21" fmla="*/ 0 w 13"/>
                <a:gd name="T22" fmla="*/ 0 h 7"/>
                <a:gd name="T23" fmla="*/ 13 w 13"/>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749" name="Freeform 537"/>
            <p:cNvSpPr>
              <a:spLocks/>
            </p:cNvSpPr>
            <p:nvPr/>
          </p:nvSpPr>
          <p:spPr bwMode="auto">
            <a:xfrm>
              <a:off x="3324" y="1937"/>
              <a:ext cx="10" cy="3"/>
            </a:xfrm>
            <a:custGeom>
              <a:avLst/>
              <a:gdLst>
                <a:gd name="T0" fmla="*/ 0 w 34"/>
                <a:gd name="T1" fmla="*/ 0 h 8"/>
                <a:gd name="T2" fmla="*/ 0 w 34"/>
                <a:gd name="T3" fmla="*/ 0 h 8"/>
                <a:gd name="T4" fmla="*/ 0 w 34"/>
                <a:gd name="T5" fmla="*/ 0 h 8"/>
                <a:gd name="T6" fmla="*/ 0 w 34"/>
                <a:gd name="T7" fmla="*/ 0 h 8"/>
                <a:gd name="T8" fmla="*/ 0 w 34"/>
                <a:gd name="T9" fmla="*/ 0 h 8"/>
                <a:gd name="T10" fmla="*/ 0 w 34"/>
                <a:gd name="T11" fmla="*/ 0 h 8"/>
                <a:gd name="T12" fmla="*/ 0 w 34"/>
                <a:gd name="T13" fmla="*/ 0 h 8"/>
                <a:gd name="T14" fmla="*/ 0 w 34"/>
                <a:gd name="T15" fmla="*/ 0 h 8"/>
                <a:gd name="T16" fmla="*/ 0 w 34"/>
                <a:gd name="T17" fmla="*/ 0 h 8"/>
                <a:gd name="T18" fmla="*/ 0 w 34"/>
                <a:gd name="T19" fmla="*/ 0 h 8"/>
                <a:gd name="T20" fmla="*/ 0 w 34"/>
                <a:gd name="T21" fmla="*/ 0 h 8"/>
                <a:gd name="T22" fmla="*/ 0 w 34"/>
                <a:gd name="T23" fmla="*/ 0 h 8"/>
                <a:gd name="T24" fmla="*/ 0 w 34"/>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8"/>
                <a:gd name="T41" fmla="*/ 34 w 34"/>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750" name="Freeform 538"/>
            <p:cNvSpPr>
              <a:spLocks/>
            </p:cNvSpPr>
            <p:nvPr/>
          </p:nvSpPr>
          <p:spPr bwMode="auto">
            <a:xfrm>
              <a:off x="3343" y="1948"/>
              <a:ext cx="4" cy="8"/>
            </a:xfrm>
            <a:custGeom>
              <a:avLst/>
              <a:gdLst>
                <a:gd name="T0" fmla="*/ 0 w 13"/>
                <a:gd name="T1" fmla="*/ 0 h 24"/>
                <a:gd name="T2" fmla="*/ 0 w 13"/>
                <a:gd name="T3" fmla="*/ 0 h 24"/>
                <a:gd name="T4" fmla="*/ 0 w 13"/>
                <a:gd name="T5" fmla="*/ 0 h 24"/>
                <a:gd name="T6" fmla="*/ 0 w 13"/>
                <a:gd name="T7" fmla="*/ 0 h 24"/>
                <a:gd name="T8" fmla="*/ 0 60000 65536"/>
                <a:gd name="T9" fmla="*/ 0 60000 65536"/>
                <a:gd name="T10" fmla="*/ 0 60000 65536"/>
                <a:gd name="T11" fmla="*/ 0 60000 65536"/>
                <a:gd name="T12" fmla="*/ 0 w 13"/>
                <a:gd name="T13" fmla="*/ 0 h 24"/>
                <a:gd name="T14" fmla="*/ 13 w 13"/>
                <a:gd name="T15" fmla="*/ 24 h 24"/>
              </a:gdLst>
              <a:ahLst/>
              <a:cxnLst>
                <a:cxn ang="T8">
                  <a:pos x="T0" y="T1"/>
                </a:cxn>
                <a:cxn ang="T9">
                  <a:pos x="T2" y="T3"/>
                </a:cxn>
                <a:cxn ang="T10">
                  <a:pos x="T4" y="T5"/>
                </a:cxn>
                <a:cxn ang="T11">
                  <a:pos x="T6" y="T7"/>
                </a:cxn>
              </a:cxnLst>
              <a:rect l="T12" t="T13" r="T14" b="T15"/>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751" name="Freeform 539"/>
            <p:cNvSpPr>
              <a:spLocks/>
            </p:cNvSpPr>
            <p:nvPr/>
          </p:nvSpPr>
          <p:spPr bwMode="auto">
            <a:xfrm>
              <a:off x="3313" y="1834"/>
              <a:ext cx="34" cy="23"/>
            </a:xfrm>
            <a:custGeom>
              <a:avLst/>
              <a:gdLst>
                <a:gd name="T0" fmla="*/ 0 w 107"/>
                <a:gd name="T1" fmla="*/ 0 h 69"/>
                <a:gd name="T2" fmla="*/ 0 w 107"/>
                <a:gd name="T3" fmla="*/ 0 h 69"/>
                <a:gd name="T4" fmla="*/ 0 w 107"/>
                <a:gd name="T5" fmla="*/ 0 h 69"/>
                <a:gd name="T6" fmla="*/ 0 w 107"/>
                <a:gd name="T7" fmla="*/ 0 h 69"/>
                <a:gd name="T8" fmla="*/ 0 w 107"/>
                <a:gd name="T9" fmla="*/ 0 h 69"/>
                <a:gd name="T10" fmla="*/ 0 w 107"/>
                <a:gd name="T11" fmla="*/ 0 h 69"/>
                <a:gd name="T12" fmla="*/ 0 w 107"/>
                <a:gd name="T13" fmla="*/ 0 h 69"/>
                <a:gd name="T14" fmla="*/ 0 w 107"/>
                <a:gd name="T15" fmla="*/ 0 h 69"/>
                <a:gd name="T16" fmla="*/ 0 w 107"/>
                <a:gd name="T17" fmla="*/ 0 h 69"/>
                <a:gd name="T18" fmla="*/ 0 w 107"/>
                <a:gd name="T19" fmla="*/ 0 h 69"/>
                <a:gd name="T20" fmla="*/ 0 w 107"/>
                <a:gd name="T21" fmla="*/ 0 h 69"/>
                <a:gd name="T22" fmla="*/ 0 w 107"/>
                <a:gd name="T23" fmla="*/ 0 h 69"/>
                <a:gd name="T24" fmla="*/ 0 w 107"/>
                <a:gd name="T25" fmla="*/ 0 h 69"/>
                <a:gd name="T26" fmla="*/ 0 w 107"/>
                <a:gd name="T27" fmla="*/ 0 h 69"/>
                <a:gd name="T28" fmla="*/ 0 w 107"/>
                <a:gd name="T29" fmla="*/ 0 h 69"/>
                <a:gd name="T30" fmla="*/ 0 w 107"/>
                <a:gd name="T31" fmla="*/ 0 h 69"/>
                <a:gd name="T32" fmla="*/ 0 w 107"/>
                <a:gd name="T33" fmla="*/ 0 h 69"/>
                <a:gd name="T34" fmla="*/ 0 w 107"/>
                <a:gd name="T35" fmla="*/ 0 h 69"/>
                <a:gd name="T36" fmla="*/ 0 w 107"/>
                <a:gd name="T37" fmla="*/ 0 h 69"/>
                <a:gd name="T38" fmla="*/ 0 w 107"/>
                <a:gd name="T39" fmla="*/ 0 h 69"/>
                <a:gd name="T40" fmla="*/ 0 w 107"/>
                <a:gd name="T41" fmla="*/ 0 h 69"/>
                <a:gd name="T42" fmla="*/ 0 w 107"/>
                <a:gd name="T43" fmla="*/ 0 h 69"/>
                <a:gd name="T44" fmla="*/ 0 w 107"/>
                <a:gd name="T45" fmla="*/ 0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7"/>
                <a:gd name="T70" fmla="*/ 0 h 69"/>
                <a:gd name="T71" fmla="*/ 107 w 107"/>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sp>
          <p:nvSpPr>
            <p:cNvPr id="15752" name="Freeform 540"/>
            <p:cNvSpPr>
              <a:spLocks/>
            </p:cNvSpPr>
            <p:nvPr/>
          </p:nvSpPr>
          <p:spPr bwMode="auto">
            <a:xfrm>
              <a:off x="3302" y="1830"/>
              <a:ext cx="350" cy="128"/>
            </a:xfrm>
            <a:custGeom>
              <a:avLst/>
              <a:gdLst>
                <a:gd name="T0" fmla="*/ 0 w 1070"/>
                <a:gd name="T1" fmla="*/ 0 h 382"/>
                <a:gd name="T2" fmla="*/ 0 w 1070"/>
                <a:gd name="T3" fmla="*/ 0 h 382"/>
                <a:gd name="T4" fmla="*/ 0 w 1070"/>
                <a:gd name="T5" fmla="*/ 0 h 382"/>
                <a:gd name="T6" fmla="*/ 0 w 1070"/>
                <a:gd name="T7" fmla="*/ 0 h 382"/>
                <a:gd name="T8" fmla="*/ 0 w 1070"/>
                <a:gd name="T9" fmla="*/ 0 h 382"/>
                <a:gd name="T10" fmla="*/ 0 w 1070"/>
                <a:gd name="T11" fmla="*/ 0 h 382"/>
                <a:gd name="T12" fmla="*/ 0 w 1070"/>
                <a:gd name="T13" fmla="*/ 0 h 382"/>
                <a:gd name="T14" fmla="*/ 0 w 1070"/>
                <a:gd name="T15" fmla="*/ 0 h 382"/>
                <a:gd name="T16" fmla="*/ 0 w 1070"/>
                <a:gd name="T17" fmla="*/ 0 h 382"/>
                <a:gd name="T18" fmla="*/ 0 w 1070"/>
                <a:gd name="T19" fmla="*/ 0 h 382"/>
                <a:gd name="T20" fmla="*/ 0 w 1070"/>
                <a:gd name="T21" fmla="*/ 0 h 382"/>
                <a:gd name="T22" fmla="*/ 0 w 1070"/>
                <a:gd name="T23" fmla="*/ 0 h 382"/>
                <a:gd name="T24" fmla="*/ 0 w 1070"/>
                <a:gd name="T25" fmla="*/ 0 h 382"/>
                <a:gd name="T26" fmla="*/ 0 w 1070"/>
                <a:gd name="T27" fmla="*/ 0 h 382"/>
                <a:gd name="T28" fmla="*/ 0 w 1070"/>
                <a:gd name="T29" fmla="*/ 0 h 382"/>
                <a:gd name="T30" fmla="*/ 0 w 1070"/>
                <a:gd name="T31" fmla="*/ 0 h 382"/>
                <a:gd name="T32" fmla="*/ 0 w 1070"/>
                <a:gd name="T33" fmla="*/ 0 h 382"/>
                <a:gd name="T34" fmla="*/ 0 w 1070"/>
                <a:gd name="T35" fmla="*/ 0 h 382"/>
                <a:gd name="T36" fmla="*/ 0 w 1070"/>
                <a:gd name="T37" fmla="*/ 0 h 382"/>
                <a:gd name="T38" fmla="*/ 0 w 1070"/>
                <a:gd name="T39" fmla="*/ 0 h 382"/>
                <a:gd name="T40" fmla="*/ 0 w 1070"/>
                <a:gd name="T41" fmla="*/ 0 h 382"/>
                <a:gd name="T42" fmla="*/ 0 w 1070"/>
                <a:gd name="T43" fmla="*/ 0 h 382"/>
                <a:gd name="T44" fmla="*/ 0 w 1070"/>
                <a:gd name="T45" fmla="*/ 0 h 382"/>
                <a:gd name="T46" fmla="*/ 0 w 1070"/>
                <a:gd name="T47" fmla="*/ 0 h 382"/>
                <a:gd name="T48" fmla="*/ 0 w 1070"/>
                <a:gd name="T49" fmla="*/ 0 h 382"/>
                <a:gd name="T50" fmla="*/ 0 w 1070"/>
                <a:gd name="T51" fmla="*/ 0 h 382"/>
                <a:gd name="T52" fmla="*/ 0 w 1070"/>
                <a:gd name="T53" fmla="*/ 0 h 382"/>
                <a:gd name="T54" fmla="*/ 0 w 1070"/>
                <a:gd name="T55" fmla="*/ 0 h 382"/>
                <a:gd name="T56" fmla="*/ 0 w 1070"/>
                <a:gd name="T57" fmla="*/ 0 h 382"/>
                <a:gd name="T58" fmla="*/ 0 w 1070"/>
                <a:gd name="T59" fmla="*/ 0 h 382"/>
                <a:gd name="T60" fmla="*/ 0 w 1070"/>
                <a:gd name="T61" fmla="*/ 0 h 382"/>
                <a:gd name="T62" fmla="*/ 0 w 1070"/>
                <a:gd name="T63" fmla="*/ 0 h 382"/>
                <a:gd name="T64" fmla="*/ 0 w 1070"/>
                <a:gd name="T65" fmla="*/ 0 h 382"/>
                <a:gd name="T66" fmla="*/ 0 w 1070"/>
                <a:gd name="T67" fmla="*/ 0 h 382"/>
                <a:gd name="T68" fmla="*/ 0 w 1070"/>
                <a:gd name="T69" fmla="*/ 0 h 382"/>
                <a:gd name="T70" fmla="*/ 0 w 1070"/>
                <a:gd name="T71" fmla="*/ 0 h 382"/>
                <a:gd name="T72" fmla="*/ 0 w 1070"/>
                <a:gd name="T73" fmla="*/ 0 h 382"/>
                <a:gd name="T74" fmla="*/ 0 w 1070"/>
                <a:gd name="T75" fmla="*/ 0 h 382"/>
                <a:gd name="T76" fmla="*/ 0 w 1070"/>
                <a:gd name="T77" fmla="*/ 0 h 382"/>
                <a:gd name="T78" fmla="*/ 0 w 1070"/>
                <a:gd name="T79" fmla="*/ 0 h 382"/>
                <a:gd name="T80" fmla="*/ 0 w 1070"/>
                <a:gd name="T81" fmla="*/ 0 h 382"/>
                <a:gd name="T82" fmla="*/ 0 w 1070"/>
                <a:gd name="T83" fmla="*/ 0 h 382"/>
                <a:gd name="T84" fmla="*/ 0 w 1070"/>
                <a:gd name="T85" fmla="*/ 0 h 382"/>
                <a:gd name="T86" fmla="*/ 0 w 1070"/>
                <a:gd name="T87" fmla="*/ 0 h 382"/>
                <a:gd name="T88" fmla="*/ 0 w 1070"/>
                <a:gd name="T89" fmla="*/ 0 h 382"/>
                <a:gd name="T90" fmla="*/ 0 w 1070"/>
                <a:gd name="T91" fmla="*/ 0 h 382"/>
                <a:gd name="T92" fmla="*/ 0 w 1070"/>
                <a:gd name="T93" fmla="*/ 0 h 382"/>
                <a:gd name="T94" fmla="*/ 0 w 1070"/>
                <a:gd name="T95" fmla="*/ 0 h 382"/>
                <a:gd name="T96" fmla="*/ 0 w 1070"/>
                <a:gd name="T97" fmla="*/ 0 h 382"/>
                <a:gd name="T98" fmla="*/ 0 w 1070"/>
                <a:gd name="T99" fmla="*/ 0 h 382"/>
                <a:gd name="T100" fmla="*/ 0 w 1070"/>
                <a:gd name="T101" fmla="*/ 0 h 382"/>
                <a:gd name="T102" fmla="*/ 0 w 1070"/>
                <a:gd name="T103" fmla="*/ 0 h 382"/>
                <a:gd name="T104" fmla="*/ 0 w 1070"/>
                <a:gd name="T105" fmla="*/ 0 h 382"/>
                <a:gd name="T106" fmla="*/ 0 w 1070"/>
                <a:gd name="T107" fmla="*/ 0 h 382"/>
                <a:gd name="T108" fmla="*/ 0 w 1070"/>
                <a:gd name="T109" fmla="*/ 0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70"/>
                <a:gd name="T166" fmla="*/ 0 h 382"/>
                <a:gd name="T167" fmla="*/ 1070 w 1070"/>
                <a:gd name="T168" fmla="*/ 382 h 38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p:spPr>
          <p:txBody>
            <a:bodyPr/>
            <a:lstStyle/>
            <a:p>
              <a:endParaRPr lang="en-US" sz="1266" dirty="0"/>
            </a:p>
          </p:txBody>
        </p:sp>
      </p:grpSp>
      <p:sp>
        <p:nvSpPr>
          <p:cNvPr id="15733" name="Freeform 541"/>
          <p:cNvSpPr>
            <a:spLocks/>
          </p:cNvSpPr>
          <p:nvPr>
            <p:custDataLst>
              <p:tags r:id="rId372"/>
            </p:custDataLst>
          </p:nvPr>
        </p:nvSpPr>
        <p:spPr bwMode="auto">
          <a:xfrm>
            <a:off x="4095751" y="3481462"/>
            <a:ext cx="100459" cy="121667"/>
          </a:xfrm>
          <a:custGeom>
            <a:avLst/>
            <a:gdLst>
              <a:gd name="T0" fmla="*/ 2147483647 w 226"/>
              <a:gd name="T1" fmla="*/ 2147483647 h 237"/>
              <a:gd name="T2" fmla="*/ 2147483647 w 226"/>
              <a:gd name="T3" fmla="*/ 2147483647 h 237"/>
              <a:gd name="T4" fmla="*/ 2147483647 w 226"/>
              <a:gd name="T5" fmla="*/ 2147483647 h 237"/>
              <a:gd name="T6" fmla="*/ 2147483647 w 226"/>
              <a:gd name="T7" fmla="*/ 2147483647 h 237"/>
              <a:gd name="T8" fmla="*/ 2147483647 w 226"/>
              <a:gd name="T9" fmla="*/ 2147483647 h 237"/>
              <a:gd name="T10" fmla="*/ 2147483647 w 226"/>
              <a:gd name="T11" fmla="*/ 2147483647 h 237"/>
              <a:gd name="T12" fmla="*/ 2147483647 w 226"/>
              <a:gd name="T13" fmla="*/ 2147483647 h 237"/>
              <a:gd name="T14" fmla="*/ 2147483647 w 226"/>
              <a:gd name="T15" fmla="*/ 2147483647 h 237"/>
              <a:gd name="T16" fmla="*/ 2147483647 w 226"/>
              <a:gd name="T17" fmla="*/ 2147483647 h 237"/>
              <a:gd name="T18" fmla="*/ 2147483647 w 226"/>
              <a:gd name="T19" fmla="*/ 2147483647 h 237"/>
              <a:gd name="T20" fmla="*/ 2147483647 w 226"/>
              <a:gd name="T21" fmla="*/ 2147483647 h 237"/>
              <a:gd name="T22" fmla="*/ 2147483647 w 226"/>
              <a:gd name="T23" fmla="*/ 2147483647 h 237"/>
              <a:gd name="T24" fmla="*/ 2147483647 w 226"/>
              <a:gd name="T25" fmla="*/ 2147483647 h 237"/>
              <a:gd name="T26" fmla="*/ 2147483647 w 226"/>
              <a:gd name="T27" fmla="*/ 2147483647 h 237"/>
              <a:gd name="T28" fmla="*/ 2147483647 w 226"/>
              <a:gd name="T29" fmla="*/ 2147483647 h 237"/>
              <a:gd name="T30" fmla="*/ 2147483647 w 226"/>
              <a:gd name="T31" fmla="*/ 2147483647 h 237"/>
              <a:gd name="T32" fmla="*/ 2147483647 w 226"/>
              <a:gd name="T33" fmla="*/ 2147483647 h 237"/>
              <a:gd name="T34" fmla="*/ 2147483647 w 226"/>
              <a:gd name="T35" fmla="*/ 2147483647 h 237"/>
              <a:gd name="T36" fmla="*/ 2147483647 w 226"/>
              <a:gd name="T37" fmla="*/ 2147483647 h 237"/>
              <a:gd name="T38" fmla="*/ 2147483647 w 226"/>
              <a:gd name="T39" fmla="*/ 2147483647 h 237"/>
              <a:gd name="T40" fmla="*/ 2147483647 w 226"/>
              <a:gd name="T41" fmla="*/ 2147483647 h 237"/>
              <a:gd name="T42" fmla="*/ 2147483647 w 226"/>
              <a:gd name="T43" fmla="*/ 2147483647 h 237"/>
              <a:gd name="T44" fmla="*/ 2147483647 w 226"/>
              <a:gd name="T45" fmla="*/ 2147483647 h 237"/>
              <a:gd name="T46" fmla="*/ 2147483647 w 226"/>
              <a:gd name="T47" fmla="*/ 2147483647 h 237"/>
              <a:gd name="T48" fmla="*/ 2147483647 w 226"/>
              <a:gd name="T49" fmla="*/ 2147483647 h 237"/>
              <a:gd name="T50" fmla="*/ 2147483647 w 226"/>
              <a:gd name="T51" fmla="*/ 2147483647 h 237"/>
              <a:gd name="T52" fmla="*/ 2147483647 w 226"/>
              <a:gd name="T53" fmla="*/ 2147483647 h 237"/>
              <a:gd name="T54" fmla="*/ 2147483647 w 226"/>
              <a:gd name="T55" fmla="*/ 2147483647 h 237"/>
              <a:gd name="T56" fmla="*/ 2147483647 w 226"/>
              <a:gd name="T57" fmla="*/ 2147483647 h 237"/>
              <a:gd name="T58" fmla="*/ 0 w 226"/>
              <a:gd name="T59" fmla="*/ 2147483647 h 237"/>
              <a:gd name="T60" fmla="*/ 2147483647 w 226"/>
              <a:gd name="T61" fmla="*/ 2147483647 h 237"/>
              <a:gd name="T62" fmla="*/ 2147483647 w 226"/>
              <a:gd name="T63" fmla="*/ 2147483647 h 237"/>
              <a:gd name="T64" fmla="*/ 2147483647 w 226"/>
              <a:gd name="T65" fmla="*/ 2147483647 h 237"/>
              <a:gd name="T66" fmla="*/ 2147483647 w 226"/>
              <a:gd name="T67" fmla="*/ 2147483647 h 237"/>
              <a:gd name="T68" fmla="*/ 2147483647 w 226"/>
              <a:gd name="T69" fmla="*/ 2147483647 h 237"/>
              <a:gd name="T70" fmla="*/ 2147483647 w 226"/>
              <a:gd name="T71" fmla="*/ 2147483647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6"/>
              <a:gd name="T109" fmla="*/ 0 h 237"/>
              <a:gd name="T110" fmla="*/ 226 w 226"/>
              <a:gd name="T111" fmla="*/ 237 h 23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34" name="Freeform 542"/>
          <p:cNvSpPr>
            <a:spLocks/>
          </p:cNvSpPr>
          <p:nvPr>
            <p:custDataLst>
              <p:tags r:id="rId373"/>
            </p:custDataLst>
          </p:nvPr>
        </p:nvSpPr>
        <p:spPr bwMode="auto">
          <a:xfrm>
            <a:off x="8040440" y="2917777"/>
            <a:ext cx="208732" cy="458763"/>
          </a:xfrm>
          <a:custGeom>
            <a:avLst/>
            <a:gdLst>
              <a:gd name="T0" fmla="*/ 2147483647 w 478"/>
              <a:gd name="T1" fmla="*/ 2147483647 h 875"/>
              <a:gd name="T2" fmla="*/ 2147483647 w 478"/>
              <a:gd name="T3" fmla="*/ 2147483647 h 875"/>
              <a:gd name="T4" fmla="*/ 2147483647 w 478"/>
              <a:gd name="T5" fmla="*/ 2147483647 h 875"/>
              <a:gd name="T6" fmla="*/ 2147483647 w 478"/>
              <a:gd name="T7" fmla="*/ 2147483647 h 875"/>
              <a:gd name="T8" fmla="*/ 2147483647 w 478"/>
              <a:gd name="T9" fmla="*/ 2147483647 h 875"/>
              <a:gd name="T10" fmla="*/ 2147483647 w 478"/>
              <a:gd name="T11" fmla="*/ 2147483647 h 875"/>
              <a:gd name="T12" fmla="*/ 2147483647 w 478"/>
              <a:gd name="T13" fmla="*/ 2147483647 h 875"/>
              <a:gd name="T14" fmla="*/ 2147483647 w 478"/>
              <a:gd name="T15" fmla="*/ 2147483647 h 875"/>
              <a:gd name="T16" fmla="*/ 2147483647 w 478"/>
              <a:gd name="T17" fmla="*/ 2147483647 h 875"/>
              <a:gd name="T18" fmla="*/ 2147483647 w 478"/>
              <a:gd name="T19" fmla="*/ 2147483647 h 875"/>
              <a:gd name="T20" fmla="*/ 2147483647 w 478"/>
              <a:gd name="T21" fmla="*/ 2147483647 h 875"/>
              <a:gd name="T22" fmla="*/ 2147483647 w 478"/>
              <a:gd name="T23" fmla="*/ 2147483647 h 875"/>
              <a:gd name="T24" fmla="*/ 2147483647 w 478"/>
              <a:gd name="T25" fmla="*/ 2147483647 h 875"/>
              <a:gd name="T26" fmla="*/ 2147483647 w 478"/>
              <a:gd name="T27" fmla="*/ 2147483647 h 875"/>
              <a:gd name="T28" fmla="*/ 2147483647 w 478"/>
              <a:gd name="T29" fmla="*/ 2147483647 h 875"/>
              <a:gd name="T30" fmla="*/ 2147483647 w 478"/>
              <a:gd name="T31" fmla="*/ 2147483647 h 875"/>
              <a:gd name="T32" fmla="*/ 2147483647 w 478"/>
              <a:gd name="T33" fmla="*/ 2147483647 h 875"/>
              <a:gd name="T34" fmla="*/ 2147483647 w 478"/>
              <a:gd name="T35" fmla="*/ 2147483647 h 875"/>
              <a:gd name="T36" fmla="*/ 2147483647 w 478"/>
              <a:gd name="T37" fmla="*/ 2147483647 h 875"/>
              <a:gd name="T38" fmla="*/ 2147483647 w 478"/>
              <a:gd name="T39" fmla="*/ 2147483647 h 875"/>
              <a:gd name="T40" fmla="*/ 2147483647 w 478"/>
              <a:gd name="T41" fmla="*/ 2147483647 h 875"/>
              <a:gd name="T42" fmla="*/ 2147483647 w 478"/>
              <a:gd name="T43" fmla="*/ 2147483647 h 875"/>
              <a:gd name="T44" fmla="*/ 2147483647 w 478"/>
              <a:gd name="T45" fmla="*/ 2147483647 h 875"/>
              <a:gd name="T46" fmla="*/ 2147483647 w 478"/>
              <a:gd name="T47" fmla="*/ 2147483647 h 875"/>
              <a:gd name="T48" fmla="*/ 2147483647 w 478"/>
              <a:gd name="T49" fmla="*/ 2147483647 h 875"/>
              <a:gd name="T50" fmla="*/ 2147483647 w 478"/>
              <a:gd name="T51" fmla="*/ 2147483647 h 875"/>
              <a:gd name="T52" fmla="*/ 2147483647 w 478"/>
              <a:gd name="T53" fmla="*/ 2147483647 h 875"/>
              <a:gd name="T54" fmla="*/ 2147483647 w 478"/>
              <a:gd name="T55" fmla="*/ 2147483647 h 875"/>
              <a:gd name="T56" fmla="*/ 2147483647 w 478"/>
              <a:gd name="T57" fmla="*/ 2147483647 h 875"/>
              <a:gd name="T58" fmla="*/ 2147483647 w 478"/>
              <a:gd name="T59" fmla="*/ 2147483647 h 875"/>
              <a:gd name="T60" fmla="*/ 2147483647 w 478"/>
              <a:gd name="T61" fmla="*/ 2147483647 h 875"/>
              <a:gd name="T62" fmla="*/ 2147483647 w 478"/>
              <a:gd name="T63" fmla="*/ 2147483647 h 875"/>
              <a:gd name="T64" fmla="*/ 2147483647 w 478"/>
              <a:gd name="T65" fmla="*/ 2147483647 h 875"/>
              <a:gd name="T66" fmla="*/ 2147483647 w 478"/>
              <a:gd name="T67" fmla="*/ 2147483647 h 875"/>
              <a:gd name="T68" fmla="*/ 2147483647 w 478"/>
              <a:gd name="T69" fmla="*/ 2147483647 h 875"/>
              <a:gd name="T70" fmla="*/ 2147483647 w 478"/>
              <a:gd name="T71" fmla="*/ 2147483647 h 875"/>
              <a:gd name="T72" fmla="*/ 2147483647 w 478"/>
              <a:gd name="T73" fmla="*/ 2147483647 h 875"/>
              <a:gd name="T74" fmla="*/ 2147483647 w 478"/>
              <a:gd name="T75" fmla="*/ 2147483647 h 875"/>
              <a:gd name="T76" fmla="*/ 2147483647 w 478"/>
              <a:gd name="T77" fmla="*/ 2147483647 h 875"/>
              <a:gd name="T78" fmla="*/ 2147483647 w 478"/>
              <a:gd name="T79" fmla="*/ 2147483647 h 875"/>
              <a:gd name="T80" fmla="*/ 2147483647 w 478"/>
              <a:gd name="T81" fmla="*/ 2147483647 h 875"/>
              <a:gd name="T82" fmla="*/ 2147483647 w 478"/>
              <a:gd name="T83" fmla="*/ 2147483647 h 875"/>
              <a:gd name="T84" fmla="*/ 2147483647 w 478"/>
              <a:gd name="T85" fmla="*/ 2147483647 h 875"/>
              <a:gd name="T86" fmla="*/ 2147483647 w 478"/>
              <a:gd name="T87" fmla="*/ 2147483647 h 875"/>
              <a:gd name="T88" fmla="*/ 2147483647 w 478"/>
              <a:gd name="T89" fmla="*/ 2147483647 h 875"/>
              <a:gd name="T90" fmla="*/ 2147483647 w 478"/>
              <a:gd name="T91" fmla="*/ 2147483647 h 875"/>
              <a:gd name="T92" fmla="*/ 2147483647 w 478"/>
              <a:gd name="T93" fmla="*/ 2147483647 h 875"/>
              <a:gd name="T94" fmla="*/ 2147483647 w 478"/>
              <a:gd name="T95" fmla="*/ 2147483647 h 875"/>
              <a:gd name="T96" fmla="*/ 2147483647 w 478"/>
              <a:gd name="T97" fmla="*/ 2147483647 h 875"/>
              <a:gd name="T98" fmla="*/ 2147483647 w 478"/>
              <a:gd name="T99" fmla="*/ 2147483647 h 875"/>
              <a:gd name="T100" fmla="*/ 2147483647 w 478"/>
              <a:gd name="T101" fmla="*/ 2147483647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8"/>
              <a:gd name="T154" fmla="*/ 0 h 875"/>
              <a:gd name="T155" fmla="*/ 478 w 478"/>
              <a:gd name="T156" fmla="*/ 875 h 87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00FFFF"/>
          </a:solidFill>
          <a:ln w="9525" cmpd="sng">
            <a:solidFill>
              <a:srgbClr val="FFFFFF"/>
            </a:solidFill>
            <a:prstDash val="solid"/>
            <a:round/>
            <a:headEnd/>
            <a:tailEnd/>
          </a:ln>
        </p:spPr>
        <p:txBody>
          <a:bodyPr lIns="91409" tIns="45705" rIns="91409" bIns="45705"/>
          <a:lstStyle/>
          <a:p>
            <a:endParaRPr lang="en-US" sz="1266" dirty="0"/>
          </a:p>
        </p:txBody>
      </p:sp>
      <p:sp>
        <p:nvSpPr>
          <p:cNvPr id="15735" name="Freeform 543"/>
          <p:cNvSpPr>
            <a:spLocks/>
          </p:cNvSpPr>
          <p:nvPr>
            <p:custDataLst>
              <p:tags r:id="rId374"/>
            </p:custDataLst>
          </p:nvPr>
        </p:nvSpPr>
        <p:spPr bwMode="auto">
          <a:xfrm>
            <a:off x="8127505" y="3603130"/>
            <a:ext cx="25673" cy="58043"/>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31"/>
              <a:gd name="T77" fmla="*/ 59 w 59"/>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736" name="Freeform 544"/>
          <p:cNvSpPr>
            <a:spLocks/>
          </p:cNvSpPr>
          <p:nvPr>
            <p:custDataLst>
              <p:tags r:id="rId375"/>
            </p:custDataLst>
          </p:nvPr>
        </p:nvSpPr>
        <p:spPr bwMode="auto">
          <a:xfrm>
            <a:off x="6820421" y="2861965"/>
            <a:ext cx="174129" cy="271240"/>
          </a:xfrm>
          <a:custGeom>
            <a:avLst/>
            <a:gdLst>
              <a:gd name="T0" fmla="*/ 2147483647 w 399"/>
              <a:gd name="T1" fmla="*/ 2147483647 h 518"/>
              <a:gd name="T2" fmla="*/ 2147483647 w 399"/>
              <a:gd name="T3" fmla="*/ 2147483647 h 518"/>
              <a:gd name="T4" fmla="*/ 2147483647 w 399"/>
              <a:gd name="T5" fmla="*/ 2147483647 h 518"/>
              <a:gd name="T6" fmla="*/ 2147483647 w 399"/>
              <a:gd name="T7" fmla="*/ 2147483647 h 518"/>
              <a:gd name="T8" fmla="*/ 2147483647 w 399"/>
              <a:gd name="T9" fmla="*/ 2147483647 h 518"/>
              <a:gd name="T10" fmla="*/ 2147483647 w 399"/>
              <a:gd name="T11" fmla="*/ 2147483647 h 518"/>
              <a:gd name="T12" fmla="*/ 2147483647 w 399"/>
              <a:gd name="T13" fmla="*/ 2147483647 h 518"/>
              <a:gd name="T14" fmla="*/ 2147483647 w 399"/>
              <a:gd name="T15" fmla="*/ 2147483647 h 518"/>
              <a:gd name="T16" fmla="*/ 2147483647 w 399"/>
              <a:gd name="T17" fmla="*/ 2147483647 h 518"/>
              <a:gd name="T18" fmla="*/ 2147483647 w 399"/>
              <a:gd name="T19" fmla="*/ 2147483647 h 518"/>
              <a:gd name="T20" fmla="*/ 2147483647 w 399"/>
              <a:gd name="T21" fmla="*/ 2147483647 h 518"/>
              <a:gd name="T22" fmla="*/ 2147483647 w 399"/>
              <a:gd name="T23" fmla="*/ 2147483647 h 518"/>
              <a:gd name="T24" fmla="*/ 2147483647 w 399"/>
              <a:gd name="T25" fmla="*/ 2147483647 h 518"/>
              <a:gd name="T26" fmla="*/ 2147483647 w 399"/>
              <a:gd name="T27" fmla="*/ 2147483647 h 518"/>
              <a:gd name="T28" fmla="*/ 2147483647 w 399"/>
              <a:gd name="T29" fmla="*/ 2147483647 h 518"/>
              <a:gd name="T30" fmla="*/ 2147483647 w 399"/>
              <a:gd name="T31" fmla="*/ 2147483647 h 518"/>
              <a:gd name="T32" fmla="*/ 2147483647 w 399"/>
              <a:gd name="T33" fmla="*/ 2147483647 h 518"/>
              <a:gd name="T34" fmla="*/ 2147483647 w 399"/>
              <a:gd name="T35" fmla="*/ 2147483647 h 518"/>
              <a:gd name="T36" fmla="*/ 2147483647 w 399"/>
              <a:gd name="T37" fmla="*/ 2147483647 h 518"/>
              <a:gd name="T38" fmla="*/ 2147483647 w 399"/>
              <a:gd name="T39" fmla="*/ 2147483647 h 518"/>
              <a:gd name="T40" fmla="*/ 2147483647 w 399"/>
              <a:gd name="T41" fmla="*/ 2147483647 h 518"/>
              <a:gd name="T42" fmla="*/ 2147483647 w 399"/>
              <a:gd name="T43" fmla="*/ 2147483647 h 518"/>
              <a:gd name="T44" fmla="*/ 2147483647 w 399"/>
              <a:gd name="T45" fmla="*/ 2147483647 h 518"/>
              <a:gd name="T46" fmla="*/ 2147483647 w 399"/>
              <a:gd name="T47" fmla="*/ 2147483647 h 518"/>
              <a:gd name="T48" fmla="*/ 2147483647 w 399"/>
              <a:gd name="T49" fmla="*/ 2147483647 h 518"/>
              <a:gd name="T50" fmla="*/ 2147483647 w 399"/>
              <a:gd name="T51" fmla="*/ 2147483647 h 518"/>
              <a:gd name="T52" fmla="*/ 2147483647 w 399"/>
              <a:gd name="T53" fmla="*/ 2147483647 h 518"/>
              <a:gd name="T54" fmla="*/ 2147483647 w 399"/>
              <a:gd name="T55" fmla="*/ 2147483647 h 518"/>
              <a:gd name="T56" fmla="*/ 2147483647 w 399"/>
              <a:gd name="T57" fmla="*/ 2147483647 h 518"/>
              <a:gd name="T58" fmla="*/ 2147483647 w 399"/>
              <a:gd name="T59" fmla="*/ 2147483647 h 518"/>
              <a:gd name="T60" fmla="*/ 2147483647 w 399"/>
              <a:gd name="T61" fmla="*/ 2147483647 h 518"/>
              <a:gd name="T62" fmla="*/ 2147483647 w 399"/>
              <a:gd name="T63" fmla="*/ 2147483647 h 518"/>
              <a:gd name="T64" fmla="*/ 2147483647 w 399"/>
              <a:gd name="T65" fmla="*/ 2147483647 h 518"/>
              <a:gd name="T66" fmla="*/ 2147483647 w 399"/>
              <a:gd name="T67" fmla="*/ 2147483647 h 518"/>
              <a:gd name="T68" fmla="*/ 2147483647 w 399"/>
              <a:gd name="T69" fmla="*/ 2147483647 h 518"/>
              <a:gd name="T70" fmla="*/ 2147483647 w 399"/>
              <a:gd name="T71" fmla="*/ 2147483647 h 518"/>
              <a:gd name="T72" fmla="*/ 2147483647 w 399"/>
              <a:gd name="T73" fmla="*/ 2147483647 h 518"/>
              <a:gd name="T74" fmla="*/ 2147483647 w 399"/>
              <a:gd name="T75" fmla="*/ 2147483647 h 518"/>
              <a:gd name="T76" fmla="*/ 2147483647 w 399"/>
              <a:gd name="T77" fmla="*/ 2147483647 h 518"/>
              <a:gd name="T78" fmla="*/ 2147483647 w 399"/>
              <a:gd name="T79" fmla="*/ 2147483647 h 518"/>
              <a:gd name="T80" fmla="*/ 2147483647 w 399"/>
              <a:gd name="T81" fmla="*/ 2147483647 h 518"/>
              <a:gd name="T82" fmla="*/ 2147483647 w 399"/>
              <a:gd name="T83" fmla="*/ 2147483647 h 518"/>
              <a:gd name="T84" fmla="*/ 2147483647 w 399"/>
              <a:gd name="T85" fmla="*/ 2147483647 h 518"/>
              <a:gd name="T86" fmla="*/ 0 w 399"/>
              <a:gd name="T87" fmla="*/ 2147483647 h 518"/>
              <a:gd name="T88" fmla="*/ 2147483647 w 399"/>
              <a:gd name="T89" fmla="*/ 2147483647 h 518"/>
              <a:gd name="T90" fmla="*/ 2147483647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99"/>
              <a:gd name="T139" fmla="*/ 0 h 518"/>
              <a:gd name="T140" fmla="*/ 399 w 399"/>
              <a:gd name="T141" fmla="*/ 518 h 51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37" name="Freeform 545"/>
          <p:cNvSpPr>
            <a:spLocks/>
          </p:cNvSpPr>
          <p:nvPr>
            <p:custDataLst>
              <p:tags r:id="rId376"/>
            </p:custDataLst>
          </p:nvPr>
        </p:nvSpPr>
        <p:spPr bwMode="auto">
          <a:xfrm>
            <a:off x="5546825" y="2916660"/>
            <a:ext cx="376163" cy="385092"/>
          </a:xfrm>
          <a:custGeom>
            <a:avLst/>
            <a:gdLst>
              <a:gd name="T0" fmla="*/ 2147483647 w 866"/>
              <a:gd name="T1" fmla="*/ 2147483647 h 740"/>
              <a:gd name="T2" fmla="*/ 2147483647 w 866"/>
              <a:gd name="T3" fmla="*/ 2147483647 h 740"/>
              <a:gd name="T4" fmla="*/ 2147483647 w 866"/>
              <a:gd name="T5" fmla="*/ 2147483647 h 740"/>
              <a:gd name="T6" fmla="*/ 2147483647 w 866"/>
              <a:gd name="T7" fmla="*/ 2147483647 h 740"/>
              <a:gd name="T8" fmla="*/ 2147483647 w 866"/>
              <a:gd name="T9" fmla="*/ 2147483647 h 740"/>
              <a:gd name="T10" fmla="*/ 2147483647 w 866"/>
              <a:gd name="T11" fmla="*/ 2147483647 h 740"/>
              <a:gd name="T12" fmla="*/ 2147483647 w 866"/>
              <a:gd name="T13" fmla="*/ 2147483647 h 740"/>
              <a:gd name="T14" fmla="*/ 2147483647 w 866"/>
              <a:gd name="T15" fmla="*/ 2147483647 h 740"/>
              <a:gd name="T16" fmla="*/ 2147483647 w 866"/>
              <a:gd name="T17" fmla="*/ 2147483647 h 740"/>
              <a:gd name="T18" fmla="*/ 2147483647 w 866"/>
              <a:gd name="T19" fmla="*/ 2147483647 h 740"/>
              <a:gd name="T20" fmla="*/ 2147483647 w 866"/>
              <a:gd name="T21" fmla="*/ 2147483647 h 740"/>
              <a:gd name="T22" fmla="*/ 2147483647 w 866"/>
              <a:gd name="T23" fmla="*/ 2147483647 h 740"/>
              <a:gd name="T24" fmla="*/ 2147483647 w 866"/>
              <a:gd name="T25" fmla="*/ 2147483647 h 740"/>
              <a:gd name="T26" fmla="*/ 2147483647 w 866"/>
              <a:gd name="T27" fmla="*/ 2147483647 h 740"/>
              <a:gd name="T28" fmla="*/ 2147483647 w 866"/>
              <a:gd name="T29" fmla="*/ 2147483647 h 740"/>
              <a:gd name="T30" fmla="*/ 2147483647 w 866"/>
              <a:gd name="T31" fmla="*/ 2147483647 h 740"/>
              <a:gd name="T32" fmla="*/ 2147483647 w 866"/>
              <a:gd name="T33" fmla="*/ 2147483647 h 740"/>
              <a:gd name="T34" fmla="*/ 2147483647 w 866"/>
              <a:gd name="T35" fmla="*/ 2147483647 h 740"/>
              <a:gd name="T36" fmla="*/ 2147483647 w 866"/>
              <a:gd name="T37" fmla="*/ 2147483647 h 740"/>
              <a:gd name="T38" fmla="*/ 2147483647 w 866"/>
              <a:gd name="T39" fmla="*/ 2147483647 h 740"/>
              <a:gd name="T40" fmla="*/ 2147483647 w 866"/>
              <a:gd name="T41" fmla="*/ 2147483647 h 740"/>
              <a:gd name="T42" fmla="*/ 2147483647 w 866"/>
              <a:gd name="T43" fmla="*/ 2147483647 h 740"/>
              <a:gd name="T44" fmla="*/ 2147483647 w 866"/>
              <a:gd name="T45" fmla="*/ 2147483647 h 740"/>
              <a:gd name="T46" fmla="*/ 2147483647 w 866"/>
              <a:gd name="T47" fmla="*/ 2147483647 h 740"/>
              <a:gd name="T48" fmla="*/ 2147483647 w 866"/>
              <a:gd name="T49" fmla="*/ 2147483647 h 740"/>
              <a:gd name="T50" fmla="*/ 2147483647 w 866"/>
              <a:gd name="T51" fmla="*/ 2147483647 h 740"/>
              <a:gd name="T52" fmla="*/ 2147483647 w 866"/>
              <a:gd name="T53" fmla="*/ 2147483647 h 740"/>
              <a:gd name="T54" fmla="*/ 2147483647 w 866"/>
              <a:gd name="T55" fmla="*/ 2147483647 h 740"/>
              <a:gd name="T56" fmla="*/ 2147483647 w 866"/>
              <a:gd name="T57" fmla="*/ 2147483647 h 740"/>
              <a:gd name="T58" fmla="*/ 2147483647 w 866"/>
              <a:gd name="T59" fmla="*/ 2147483647 h 740"/>
              <a:gd name="T60" fmla="*/ 2147483647 w 866"/>
              <a:gd name="T61" fmla="*/ 2147483647 h 740"/>
              <a:gd name="T62" fmla="*/ 2147483647 w 866"/>
              <a:gd name="T63" fmla="*/ 2147483647 h 740"/>
              <a:gd name="T64" fmla="*/ 2147483647 w 866"/>
              <a:gd name="T65" fmla="*/ 2147483647 h 740"/>
              <a:gd name="T66" fmla="*/ 2147483647 w 866"/>
              <a:gd name="T67" fmla="*/ 2147483647 h 740"/>
              <a:gd name="T68" fmla="*/ 2147483647 w 866"/>
              <a:gd name="T69" fmla="*/ 2147483647 h 740"/>
              <a:gd name="T70" fmla="*/ 2147483647 w 866"/>
              <a:gd name="T71" fmla="*/ 2147483647 h 740"/>
              <a:gd name="T72" fmla="*/ 2147483647 w 866"/>
              <a:gd name="T73" fmla="*/ 2147483647 h 740"/>
              <a:gd name="T74" fmla="*/ 2147483647 w 866"/>
              <a:gd name="T75" fmla="*/ 2147483647 h 740"/>
              <a:gd name="T76" fmla="*/ 2147483647 w 866"/>
              <a:gd name="T77" fmla="*/ 2147483647 h 740"/>
              <a:gd name="T78" fmla="*/ 2147483647 w 866"/>
              <a:gd name="T79" fmla="*/ 2147483647 h 740"/>
              <a:gd name="T80" fmla="*/ 2147483647 w 866"/>
              <a:gd name="T81" fmla="*/ 2147483647 h 740"/>
              <a:gd name="T82" fmla="*/ 2147483647 w 866"/>
              <a:gd name="T83" fmla="*/ 2147483647 h 740"/>
              <a:gd name="T84" fmla="*/ 2147483647 w 866"/>
              <a:gd name="T85" fmla="*/ 2147483647 h 740"/>
              <a:gd name="T86" fmla="*/ 2147483647 w 866"/>
              <a:gd name="T87" fmla="*/ 2147483647 h 740"/>
              <a:gd name="T88" fmla="*/ 2147483647 w 866"/>
              <a:gd name="T89" fmla="*/ 2147483647 h 740"/>
              <a:gd name="T90" fmla="*/ 2147483647 w 866"/>
              <a:gd name="T91" fmla="*/ 2147483647 h 740"/>
              <a:gd name="T92" fmla="*/ 2147483647 w 866"/>
              <a:gd name="T93" fmla="*/ 2147483647 h 740"/>
              <a:gd name="T94" fmla="*/ 2147483647 w 866"/>
              <a:gd name="T95" fmla="*/ 2147483647 h 740"/>
              <a:gd name="T96" fmla="*/ 2147483647 w 866"/>
              <a:gd name="T97" fmla="*/ 2147483647 h 740"/>
              <a:gd name="T98" fmla="*/ 2147483647 w 866"/>
              <a:gd name="T99" fmla="*/ 2147483647 h 740"/>
              <a:gd name="T100" fmla="*/ 2147483647 w 866"/>
              <a:gd name="T101" fmla="*/ 2147483647 h 740"/>
              <a:gd name="T102" fmla="*/ 2147483647 w 866"/>
              <a:gd name="T103" fmla="*/ 2147483647 h 740"/>
              <a:gd name="T104" fmla="*/ 2147483647 w 866"/>
              <a:gd name="T105" fmla="*/ 2147483647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66"/>
              <a:gd name="T160" fmla="*/ 0 h 740"/>
              <a:gd name="T161" fmla="*/ 866 w 866"/>
              <a:gd name="T162" fmla="*/ 740 h 7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C0C0C0"/>
          </a:solidFill>
          <a:ln w="9525" cmpd="sng">
            <a:solidFill>
              <a:srgbClr val="FFFFFF"/>
            </a:solidFill>
            <a:prstDash val="solid"/>
            <a:round/>
            <a:headEnd/>
            <a:tailEnd/>
          </a:ln>
        </p:spPr>
        <p:txBody>
          <a:bodyPr lIns="91409" tIns="45705" rIns="91409" bIns="45705"/>
          <a:lstStyle/>
          <a:p>
            <a:endParaRPr lang="en-US" sz="1266" dirty="0"/>
          </a:p>
        </p:txBody>
      </p:sp>
      <p:sp>
        <p:nvSpPr>
          <p:cNvPr id="15738" name="Freeform 546"/>
          <p:cNvSpPr>
            <a:spLocks/>
          </p:cNvSpPr>
          <p:nvPr>
            <p:custDataLst>
              <p:tags r:id="rId377"/>
            </p:custDataLst>
          </p:nvPr>
        </p:nvSpPr>
        <p:spPr bwMode="auto">
          <a:xfrm>
            <a:off x="5216426" y="2533799"/>
            <a:ext cx="300261" cy="260078"/>
          </a:xfrm>
          <a:custGeom>
            <a:avLst/>
            <a:gdLst>
              <a:gd name="T0" fmla="*/ 2147483647 w 697"/>
              <a:gd name="T1" fmla="*/ 2147483647 h 500"/>
              <a:gd name="T2" fmla="*/ 2147483647 w 697"/>
              <a:gd name="T3" fmla="*/ 2147483647 h 500"/>
              <a:gd name="T4" fmla="*/ 2147483647 w 697"/>
              <a:gd name="T5" fmla="*/ 2147483647 h 500"/>
              <a:gd name="T6" fmla="*/ 2147483647 w 697"/>
              <a:gd name="T7" fmla="*/ 2147483647 h 500"/>
              <a:gd name="T8" fmla="*/ 2147483647 w 697"/>
              <a:gd name="T9" fmla="*/ 2147483647 h 500"/>
              <a:gd name="T10" fmla="*/ 2147483647 w 697"/>
              <a:gd name="T11" fmla="*/ 2147483647 h 500"/>
              <a:gd name="T12" fmla="*/ 2147483647 w 697"/>
              <a:gd name="T13" fmla="*/ 2147483647 h 500"/>
              <a:gd name="T14" fmla="*/ 2147483647 w 697"/>
              <a:gd name="T15" fmla="*/ 2147483647 h 500"/>
              <a:gd name="T16" fmla="*/ 2147483647 w 697"/>
              <a:gd name="T17" fmla="*/ 2147483647 h 500"/>
              <a:gd name="T18" fmla="*/ 2147483647 w 697"/>
              <a:gd name="T19" fmla="*/ 2147483647 h 500"/>
              <a:gd name="T20" fmla="*/ 2147483647 w 697"/>
              <a:gd name="T21" fmla="*/ 2147483647 h 500"/>
              <a:gd name="T22" fmla="*/ 2147483647 w 697"/>
              <a:gd name="T23" fmla="*/ 2147483647 h 500"/>
              <a:gd name="T24" fmla="*/ 2147483647 w 697"/>
              <a:gd name="T25" fmla="*/ 2147483647 h 500"/>
              <a:gd name="T26" fmla="*/ 2147483647 w 697"/>
              <a:gd name="T27" fmla="*/ 2147483647 h 500"/>
              <a:gd name="T28" fmla="*/ 2147483647 w 697"/>
              <a:gd name="T29" fmla="*/ 2147483647 h 500"/>
              <a:gd name="T30" fmla="*/ 2147483647 w 697"/>
              <a:gd name="T31" fmla="*/ 2147483647 h 500"/>
              <a:gd name="T32" fmla="*/ 2147483647 w 697"/>
              <a:gd name="T33" fmla="*/ 2147483647 h 500"/>
              <a:gd name="T34" fmla="*/ 2147483647 w 697"/>
              <a:gd name="T35" fmla="*/ 2147483647 h 500"/>
              <a:gd name="T36" fmla="*/ 2147483647 w 697"/>
              <a:gd name="T37" fmla="*/ 2147483647 h 500"/>
              <a:gd name="T38" fmla="*/ 2147483647 w 697"/>
              <a:gd name="T39" fmla="*/ 2147483647 h 500"/>
              <a:gd name="T40" fmla="*/ 2147483647 w 697"/>
              <a:gd name="T41" fmla="*/ 2147483647 h 500"/>
              <a:gd name="T42" fmla="*/ 2147483647 w 697"/>
              <a:gd name="T43" fmla="*/ 2147483647 h 500"/>
              <a:gd name="T44" fmla="*/ 2147483647 w 697"/>
              <a:gd name="T45" fmla="*/ 2147483647 h 500"/>
              <a:gd name="T46" fmla="*/ 2147483647 w 697"/>
              <a:gd name="T47" fmla="*/ 2147483647 h 500"/>
              <a:gd name="T48" fmla="*/ 2147483647 w 697"/>
              <a:gd name="T49" fmla="*/ 2147483647 h 500"/>
              <a:gd name="T50" fmla="*/ 2147483647 w 697"/>
              <a:gd name="T51" fmla="*/ 2147483647 h 500"/>
              <a:gd name="T52" fmla="*/ 2147483647 w 697"/>
              <a:gd name="T53" fmla="*/ 2147483647 h 500"/>
              <a:gd name="T54" fmla="*/ 2147483647 w 697"/>
              <a:gd name="T55" fmla="*/ 2147483647 h 500"/>
              <a:gd name="T56" fmla="*/ 2147483647 w 697"/>
              <a:gd name="T57" fmla="*/ 2147483647 h 500"/>
              <a:gd name="T58" fmla="*/ 2147483647 w 697"/>
              <a:gd name="T59" fmla="*/ 2147483647 h 500"/>
              <a:gd name="T60" fmla="*/ 2147483647 w 697"/>
              <a:gd name="T61" fmla="*/ 2147483647 h 500"/>
              <a:gd name="T62" fmla="*/ 2147483647 w 697"/>
              <a:gd name="T63" fmla="*/ 2147483647 h 500"/>
              <a:gd name="T64" fmla="*/ 2147483647 w 697"/>
              <a:gd name="T65" fmla="*/ 2147483647 h 500"/>
              <a:gd name="T66" fmla="*/ 2147483647 w 697"/>
              <a:gd name="T67" fmla="*/ 2147483647 h 500"/>
              <a:gd name="T68" fmla="*/ 2147483647 w 697"/>
              <a:gd name="T69" fmla="*/ 2147483647 h 500"/>
              <a:gd name="T70" fmla="*/ 2147483647 w 697"/>
              <a:gd name="T71" fmla="*/ 2147483647 h 500"/>
              <a:gd name="T72" fmla="*/ 2147483647 w 697"/>
              <a:gd name="T73" fmla="*/ 2147483647 h 500"/>
              <a:gd name="T74" fmla="*/ 2147483647 w 697"/>
              <a:gd name="T75" fmla="*/ 2147483647 h 500"/>
              <a:gd name="T76" fmla="*/ 2147483647 w 697"/>
              <a:gd name="T77" fmla="*/ 2147483647 h 500"/>
              <a:gd name="T78" fmla="*/ 2147483647 w 697"/>
              <a:gd name="T79" fmla="*/ 2147483647 h 500"/>
              <a:gd name="T80" fmla="*/ 2147483647 w 697"/>
              <a:gd name="T81" fmla="*/ 2147483647 h 500"/>
              <a:gd name="T82" fmla="*/ 2147483647 w 697"/>
              <a:gd name="T83" fmla="*/ 2147483647 h 500"/>
              <a:gd name="T84" fmla="*/ 2147483647 w 697"/>
              <a:gd name="T85" fmla="*/ 2147483647 h 500"/>
              <a:gd name="T86" fmla="*/ 2147483647 w 697"/>
              <a:gd name="T87" fmla="*/ 2147483647 h 500"/>
              <a:gd name="T88" fmla="*/ 2147483647 w 697"/>
              <a:gd name="T89" fmla="*/ 2147483647 h 500"/>
              <a:gd name="T90" fmla="*/ 2147483647 w 697"/>
              <a:gd name="T91" fmla="*/ 2147483647 h 500"/>
              <a:gd name="T92" fmla="*/ 2147483647 w 697"/>
              <a:gd name="T93" fmla="*/ 2147483647 h 500"/>
              <a:gd name="T94" fmla="*/ 2147483647 w 697"/>
              <a:gd name="T95" fmla="*/ 2147483647 h 500"/>
              <a:gd name="T96" fmla="*/ 2147483647 w 697"/>
              <a:gd name="T97" fmla="*/ 2147483647 h 500"/>
              <a:gd name="T98" fmla="*/ 2147483647 w 697"/>
              <a:gd name="T99" fmla="*/ 2147483647 h 500"/>
              <a:gd name="T100" fmla="*/ 2147483647 w 697"/>
              <a:gd name="T101" fmla="*/ 2147483647 h 500"/>
              <a:gd name="T102" fmla="*/ 2147483647 w 697"/>
              <a:gd name="T103" fmla="*/ 2147483647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97"/>
              <a:gd name="T157" fmla="*/ 0 h 500"/>
              <a:gd name="T158" fmla="*/ 697 w 697"/>
              <a:gd name="T159" fmla="*/ 500 h 5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39" name="Freeform 547"/>
          <p:cNvSpPr>
            <a:spLocks/>
          </p:cNvSpPr>
          <p:nvPr>
            <p:custDataLst>
              <p:tags r:id="rId378"/>
            </p:custDataLst>
          </p:nvPr>
        </p:nvSpPr>
        <p:spPr bwMode="auto">
          <a:xfrm>
            <a:off x="5916290" y="1463354"/>
            <a:ext cx="236637" cy="92645"/>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6"/>
              <a:gd name="T154" fmla="*/ 0 h 173"/>
              <a:gd name="T155" fmla="*/ 546 w 546"/>
              <a:gd name="T156" fmla="*/ 173 h 1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40" name="Freeform 548"/>
          <p:cNvSpPr>
            <a:spLocks/>
          </p:cNvSpPr>
          <p:nvPr>
            <p:custDataLst>
              <p:tags r:id="rId379"/>
            </p:custDataLst>
          </p:nvPr>
        </p:nvSpPr>
        <p:spPr bwMode="auto">
          <a:xfrm>
            <a:off x="6427516" y="1447726"/>
            <a:ext cx="108272" cy="60275"/>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42"/>
              <a:gd name="T161" fmla="*/ 246 w 246"/>
              <a:gd name="T162" fmla="*/ 42 h 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41" name="Freeform 549"/>
          <p:cNvSpPr>
            <a:spLocks/>
          </p:cNvSpPr>
          <p:nvPr>
            <p:custDataLst>
              <p:tags r:id="rId380"/>
            </p:custDataLst>
          </p:nvPr>
        </p:nvSpPr>
        <p:spPr bwMode="auto">
          <a:xfrm>
            <a:off x="6570390" y="1429867"/>
            <a:ext cx="63624" cy="58043"/>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61"/>
              <a:gd name="T131" fmla="*/ 149 w 149"/>
              <a:gd name="T132" fmla="*/ 61 h 6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15742" name="Freeform 550"/>
          <p:cNvSpPr>
            <a:spLocks/>
          </p:cNvSpPr>
          <p:nvPr>
            <p:custDataLst>
              <p:tags r:id="rId381"/>
            </p:custDataLst>
          </p:nvPr>
        </p:nvSpPr>
        <p:spPr bwMode="auto">
          <a:xfrm>
            <a:off x="6607225" y="1438796"/>
            <a:ext cx="130597" cy="56926"/>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9"/>
              <a:gd name="T106" fmla="*/ 0 h 74"/>
              <a:gd name="T107" fmla="*/ 299 w 299"/>
              <a:gd name="T108" fmla="*/ 74 h 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p:spPr>
        <p:txBody>
          <a:bodyPr lIns="91409" tIns="45705" rIns="91409" bIns="45705"/>
          <a:lstStyle/>
          <a:p>
            <a:endParaRPr lang="en-US" sz="1266" dirty="0"/>
          </a:p>
        </p:txBody>
      </p:sp>
      <p:sp>
        <p:nvSpPr>
          <p:cNvPr id="551" name="Oval 550"/>
          <p:cNvSpPr/>
          <p:nvPr/>
        </p:nvSpPr>
        <p:spPr>
          <a:xfrm flipV="1">
            <a:off x="8328422" y="2924473"/>
            <a:ext cx="71438" cy="45765"/>
          </a:xfrm>
          <a:prstGeom prst="ellips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lIns="91409" tIns="45705" rIns="91409" bIns="45705" anchor="ctr"/>
          <a:lstStyle/>
          <a:p>
            <a:pPr algn="ctr" defTabSz="410660" hangingPunct="0">
              <a:defRPr/>
            </a:pPr>
            <a:endParaRPr lang="en-US" sz="1266" dirty="0"/>
          </a:p>
        </p:txBody>
      </p:sp>
      <p:sp>
        <p:nvSpPr>
          <p:cNvPr id="15746" name="TextBox 554"/>
          <p:cNvSpPr txBox="1">
            <a:spLocks noChangeArrowheads="1"/>
          </p:cNvSpPr>
          <p:nvPr/>
        </p:nvSpPr>
        <p:spPr bwMode="auto">
          <a:xfrm>
            <a:off x="2262176" y="3762747"/>
            <a:ext cx="129878" cy="45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79" tIns="32139" rIns="64279" bIns="32139">
            <a:spAutoFit/>
          </a:bodyPr>
          <a:lstStyle>
            <a:lvl1pPr eaLnBrk="0" hangingPunct="0">
              <a:defRPr sz="3600">
                <a:solidFill>
                  <a:srgbClr val="000000"/>
                </a:solidFill>
                <a:latin typeface="Helvetica Light" charset="0"/>
                <a:ea typeface="ＭＳ Ｐゴシック" charset="0"/>
                <a:cs typeface="ＭＳ Ｐゴシック" charset="0"/>
                <a:sym typeface="Helvetica Light" charset="0"/>
              </a:defRPr>
            </a:lvl1pPr>
            <a:lvl2pPr marL="742950" indent="-285750" eaLnBrk="0" hangingPunct="0">
              <a:defRPr sz="3600">
                <a:solidFill>
                  <a:srgbClr val="000000"/>
                </a:solidFill>
                <a:latin typeface="Helvetica Light" charset="0"/>
                <a:ea typeface="ＭＳ Ｐゴシック" charset="0"/>
                <a:sym typeface="Helvetica Light" charset="0"/>
              </a:defRPr>
            </a:lvl2pPr>
            <a:lvl3pPr marL="1143000" indent="-228600" eaLnBrk="0" hangingPunct="0">
              <a:defRPr sz="3600">
                <a:solidFill>
                  <a:srgbClr val="000000"/>
                </a:solidFill>
                <a:latin typeface="Helvetica Light" charset="0"/>
                <a:ea typeface="ＭＳ Ｐゴシック" charset="0"/>
                <a:sym typeface="Helvetica Light" charset="0"/>
              </a:defRPr>
            </a:lvl3pPr>
            <a:lvl4pPr marL="1600200" indent="-228600" eaLnBrk="0" hangingPunct="0">
              <a:defRPr sz="3600">
                <a:solidFill>
                  <a:srgbClr val="000000"/>
                </a:solidFill>
                <a:latin typeface="Helvetica Light" charset="0"/>
                <a:ea typeface="ＭＳ Ｐゴシック" charset="0"/>
                <a:sym typeface="Helvetica Light" charset="0"/>
              </a:defRPr>
            </a:lvl4pPr>
            <a:lvl5pPr marL="2057400" indent="-228600" eaLnBrk="0" hangingPunct="0">
              <a:defRPr sz="3600">
                <a:solidFill>
                  <a:srgbClr val="000000"/>
                </a:solidFill>
                <a:latin typeface="Helvetica Light" charset="0"/>
                <a:ea typeface="ＭＳ Ｐゴシック" charset="0"/>
                <a:sym typeface="Helvetica Light" charset="0"/>
              </a:defRPr>
            </a:lvl5pPr>
            <a:lvl6pPr marL="25146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6pPr>
            <a:lvl7pPr marL="29718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7pPr>
            <a:lvl8pPr marL="34290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8pPr>
            <a:lvl9pPr marL="3886200" indent="-228600" defTabSz="582613" eaLnBrk="0" fontAlgn="base" hangingPunct="0">
              <a:spcBef>
                <a:spcPct val="0"/>
              </a:spcBef>
              <a:spcAft>
                <a:spcPct val="0"/>
              </a:spcAft>
              <a:defRPr sz="3600">
                <a:solidFill>
                  <a:srgbClr val="000000"/>
                </a:solidFill>
                <a:latin typeface="Helvetica Light" charset="0"/>
                <a:ea typeface="ＭＳ Ｐゴシック" charset="0"/>
                <a:sym typeface="Helvetica Light" charset="0"/>
              </a:defRPr>
            </a:lvl9pPr>
          </a:lstStyle>
          <a:p>
            <a:pPr algn="ctr" eaLnBrk="1"/>
            <a:endParaRPr lang="en-US" sz="2531" dirty="0"/>
          </a:p>
        </p:txBody>
      </p:sp>
      <p:sp>
        <p:nvSpPr>
          <p:cNvPr id="15747" name="Rectangle 1"/>
          <p:cNvSpPr>
            <a:spLocks noChangeArrowheads="1"/>
          </p:cNvSpPr>
          <p:nvPr/>
        </p:nvSpPr>
        <p:spPr bwMode="auto">
          <a:xfrm>
            <a:off x="4649391" y="5250656"/>
            <a:ext cx="5464969" cy="1103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79" tIns="32139" rIns="64279" bIns="32139">
            <a:spAutoFit/>
          </a:bodyPr>
          <a:lstStyle/>
          <a:p>
            <a:r>
              <a:rPr lang="en-US" sz="2250" dirty="0">
                <a:latin typeface="Cambria"/>
                <a:cs typeface="Cambria"/>
              </a:rPr>
              <a:t>1000 international students from 45 different countries are represented at Shoreline.  </a:t>
            </a:r>
          </a:p>
        </p:txBody>
      </p:sp>
      <p:sp>
        <p:nvSpPr>
          <p:cNvPr id="2" name="Isosceles Triangle 1"/>
          <p:cNvSpPr/>
          <p:nvPr/>
        </p:nvSpPr>
        <p:spPr>
          <a:xfrm>
            <a:off x="7009617" y="2828804"/>
            <a:ext cx="37395" cy="36304"/>
          </a:xfrm>
          <a:prstGeom prst="triangl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5" name="Rectangle 554"/>
          <p:cNvSpPr>
            <a:spLocks noChangeArrowheads="1"/>
          </p:cNvSpPr>
          <p:nvPr/>
        </p:nvSpPr>
        <p:spPr bwMode="auto">
          <a:xfrm>
            <a:off x="4445000" y="7467600"/>
            <a:ext cx="7772400" cy="156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p>
            <a:r>
              <a:rPr lang="en-US" sz="3200" dirty="0" smtClean="0">
                <a:solidFill>
                  <a:schemeClr val="bg1"/>
                </a:solidFill>
                <a:latin typeface="Cambria"/>
                <a:cs typeface="Cambria"/>
              </a:rPr>
              <a:t>1000 international students from 45 different countries are represented at Shoreline.  </a:t>
            </a:r>
            <a:endParaRPr lang="en-US" sz="3200" dirty="0">
              <a:solidFill>
                <a:schemeClr val="bg1"/>
              </a:solidFill>
              <a:latin typeface="Cambria"/>
              <a:cs typeface="Cambria"/>
            </a:endParaRPr>
          </a:p>
        </p:txBody>
      </p:sp>
      <p:sp>
        <p:nvSpPr>
          <p:cNvPr id="3" name="Title 2"/>
          <p:cNvSpPr>
            <a:spLocks noGrp="1"/>
          </p:cNvSpPr>
          <p:nvPr>
            <p:ph type="title"/>
          </p:nvPr>
        </p:nvSpPr>
        <p:spPr>
          <a:xfrm>
            <a:off x="677334" y="144823"/>
            <a:ext cx="8596668" cy="1785577"/>
          </a:xfrm>
        </p:spPr>
        <p:txBody>
          <a:bodyPr/>
          <a:lstStyle/>
          <a:p>
            <a:r>
              <a:rPr lang="en-US" smtClean="0"/>
              <a:t>International Education</a:t>
            </a:r>
            <a:endParaRPr lang="en-US" dirty="0"/>
          </a:p>
        </p:txBody>
      </p:sp>
    </p:spTree>
    <p:extLst>
      <p:ext uri="{BB962C8B-B14F-4D97-AF65-F5344CB8AC3E}">
        <p14:creationId xmlns:p14="http://schemas.microsoft.com/office/powerpoint/2010/main" val="190128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548640"/>
            <a:ext cx="9203409" cy="866666"/>
          </a:xfrm>
        </p:spPr>
        <p:txBody>
          <a:bodyPr>
            <a:normAutofit/>
          </a:bodyPr>
          <a:lstStyle/>
          <a:p>
            <a:r>
              <a:rPr lang="en-US" sz="4500" b="1" dirty="0">
                <a:latin typeface="Calibri Light" panose="020F0302020204030204" pitchFamily="34" charset="0"/>
              </a:rPr>
              <a:t>Questions</a:t>
            </a:r>
          </a:p>
        </p:txBody>
      </p:sp>
      <p:sp>
        <p:nvSpPr>
          <p:cNvPr id="6" name="Content Placeholder 2"/>
          <p:cNvSpPr>
            <a:spLocks noGrp="1"/>
          </p:cNvSpPr>
          <p:nvPr>
            <p:ph idx="1"/>
          </p:nvPr>
        </p:nvSpPr>
        <p:spPr>
          <a:xfrm>
            <a:off x="640080" y="2017329"/>
            <a:ext cx="8238257" cy="2929564"/>
          </a:xfrm>
        </p:spPr>
        <p:txBody>
          <a:bodyPr>
            <a:normAutofit fontScale="92500" lnSpcReduction="20000"/>
          </a:bodyPr>
          <a:lstStyle/>
          <a:p>
            <a:r>
              <a:rPr lang="en-US" sz="4000" dirty="0">
                <a:latin typeface="Calibri Light" panose="020F0302020204030204" pitchFamily="34" charset="0"/>
              </a:rPr>
              <a:t>What additional information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do </a:t>
            </a:r>
            <a:r>
              <a:rPr lang="en-US" sz="4000" dirty="0">
                <a:latin typeface="Calibri Light" panose="020F0302020204030204" pitchFamily="34" charset="0"/>
              </a:rPr>
              <a:t>you need?</a:t>
            </a:r>
          </a:p>
          <a:p>
            <a:endParaRPr lang="en-US" sz="4000" dirty="0">
              <a:latin typeface="Calibri Light" panose="020F0302020204030204" pitchFamily="34" charset="0"/>
            </a:endParaRPr>
          </a:p>
          <a:p>
            <a:pPr lvl="1">
              <a:buFont typeface="Wingdings" panose="05000000000000000000" pitchFamily="2" charset="2"/>
              <a:buChar char="§"/>
            </a:pPr>
            <a:r>
              <a:rPr lang="en-US" sz="3800" dirty="0">
                <a:latin typeface="Calibri Light" panose="020F0302020204030204" pitchFamily="34" charset="0"/>
              </a:rPr>
              <a:t>Discuss at your seats</a:t>
            </a:r>
          </a:p>
          <a:p>
            <a:pPr lvl="1">
              <a:buFont typeface="Wingdings" panose="05000000000000000000" pitchFamily="2" charset="2"/>
              <a:buChar char="§"/>
            </a:pPr>
            <a:r>
              <a:rPr lang="en-US" sz="3800" dirty="0">
                <a:latin typeface="Calibri Light" panose="020F0302020204030204" pitchFamily="34" charset="0"/>
              </a:rPr>
              <a:t>Share with the entire group</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542" y="1602142"/>
            <a:ext cx="3979589" cy="3759937"/>
          </a:xfrm>
          <a:prstGeom prst="rect">
            <a:avLst/>
          </a:prstGeom>
        </p:spPr>
      </p:pic>
    </p:spTree>
    <p:extLst>
      <p:ext uri="{BB962C8B-B14F-4D97-AF65-F5344CB8AC3E}">
        <p14:creationId xmlns:p14="http://schemas.microsoft.com/office/powerpoint/2010/main" val="72224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264" y="475488"/>
            <a:ext cx="9357211" cy="1170432"/>
          </a:xfrm>
        </p:spPr>
        <p:txBody>
          <a:bodyPr>
            <a:normAutofit fontScale="90000"/>
          </a:bodyPr>
          <a:lstStyle/>
          <a:p>
            <a:r>
              <a:rPr lang="en-US" sz="4500" b="1" dirty="0">
                <a:latin typeface="Calibri Light" panose="020F0302020204030204" pitchFamily="34" charset="0"/>
              </a:rPr>
              <a:t>Key Initiatives Focused on Student Success</a:t>
            </a:r>
          </a:p>
        </p:txBody>
      </p:sp>
      <p:sp>
        <p:nvSpPr>
          <p:cNvPr id="3" name="Content Placeholder 2"/>
          <p:cNvSpPr>
            <a:spLocks noGrp="1"/>
          </p:cNvSpPr>
          <p:nvPr>
            <p:ph idx="1"/>
          </p:nvPr>
        </p:nvSpPr>
        <p:spPr>
          <a:xfrm>
            <a:off x="610264" y="1645921"/>
            <a:ext cx="9518475" cy="4590288"/>
          </a:xfrm>
        </p:spPr>
        <p:txBody>
          <a:bodyPr>
            <a:normAutofit lnSpcReduction="10000"/>
          </a:bodyPr>
          <a:lstStyle/>
          <a:p>
            <a:pPr lvl="1"/>
            <a:r>
              <a:rPr lang="en-US" sz="4000" dirty="0">
                <a:latin typeface="Calibri Light" panose="020F0302020204030204" pitchFamily="34" charset="0"/>
              </a:rPr>
              <a:t>College Identity</a:t>
            </a:r>
          </a:p>
          <a:p>
            <a:pPr lvl="1"/>
            <a:r>
              <a:rPr lang="en-US" sz="4000" dirty="0">
                <a:latin typeface="Calibri Light" panose="020F0302020204030204" pitchFamily="34" charset="0"/>
              </a:rPr>
              <a:t>American Honors</a:t>
            </a:r>
          </a:p>
          <a:p>
            <a:pPr lvl="1"/>
            <a:r>
              <a:rPr lang="en-US" sz="4000" dirty="0">
                <a:latin typeface="Calibri Light" panose="020F0302020204030204" pitchFamily="34" charset="0"/>
              </a:rPr>
              <a:t>AVID for Higher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Education</a:t>
            </a:r>
            <a:endParaRPr lang="en-US" sz="4000" dirty="0">
              <a:latin typeface="Calibri Light" panose="020F0302020204030204" pitchFamily="34" charset="0"/>
            </a:endParaRPr>
          </a:p>
          <a:p>
            <a:pPr lvl="1"/>
            <a:r>
              <a:rPr lang="en-US" sz="4000" dirty="0">
                <a:latin typeface="Calibri Light" panose="020F0302020204030204" pitchFamily="34" charset="0"/>
              </a:rPr>
              <a:t>Housing</a:t>
            </a:r>
          </a:p>
          <a:p>
            <a:pPr lvl="1"/>
            <a:r>
              <a:rPr lang="en-US" sz="4000" dirty="0">
                <a:latin typeface="Calibri Light" panose="020F0302020204030204" pitchFamily="34" charset="0"/>
              </a:rPr>
              <a:t>Capital and </a:t>
            </a:r>
            <a:r>
              <a:rPr lang="en-US" sz="4000" dirty="0" smtClean="0">
                <a:latin typeface="Calibri Light" panose="020F0302020204030204" pitchFamily="34" charset="0"/>
              </a:rPr>
              <a:t/>
            </a:r>
            <a:br>
              <a:rPr lang="en-US" sz="4000" dirty="0" smtClean="0">
                <a:latin typeface="Calibri Light" panose="020F0302020204030204" pitchFamily="34" charset="0"/>
              </a:rPr>
            </a:br>
            <a:r>
              <a:rPr lang="en-US" sz="4000" dirty="0" smtClean="0">
                <a:latin typeface="Calibri Light" panose="020F0302020204030204" pitchFamily="34" charset="0"/>
              </a:rPr>
              <a:t>Construction </a:t>
            </a:r>
            <a:r>
              <a:rPr lang="en-US" sz="4000" dirty="0">
                <a:latin typeface="Calibri Light" panose="020F0302020204030204" pitchFamily="34" charset="0"/>
              </a:rPr>
              <a:t>Projects</a:t>
            </a:r>
          </a:p>
          <a:p>
            <a:pPr lvl="1"/>
            <a:endParaRPr lang="en-US" sz="4000" b="1" dirty="0">
              <a:latin typeface="Calibri Light" panose="020F030202020403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4309" y="1645919"/>
            <a:ext cx="3359728" cy="4308223"/>
          </a:xfrm>
          <a:prstGeom prst="rect">
            <a:avLst/>
          </a:prstGeom>
        </p:spPr>
      </p:pic>
    </p:spTree>
    <p:extLst>
      <p:ext uri="{BB962C8B-B14F-4D97-AF65-F5344CB8AC3E}">
        <p14:creationId xmlns:p14="http://schemas.microsoft.com/office/powerpoint/2010/main" val="206362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64" y="438912"/>
            <a:ext cx="9300429" cy="914400"/>
          </a:xfrm>
        </p:spPr>
        <p:txBody>
          <a:bodyPr>
            <a:normAutofit/>
          </a:bodyPr>
          <a:lstStyle/>
          <a:p>
            <a:r>
              <a:rPr lang="en-US" sz="4500" b="1" dirty="0" smtClean="0">
                <a:latin typeface="Calibri Light" panose="020F0302020204030204" pitchFamily="34" charset="0"/>
              </a:rPr>
              <a:t>Our Response</a:t>
            </a:r>
            <a:endParaRPr lang="en-US" sz="4500" b="1" dirty="0">
              <a:latin typeface="Calibri Light" panose="020F0302020204030204" pitchFamily="34" charset="0"/>
            </a:endParaRPr>
          </a:p>
        </p:txBody>
      </p:sp>
      <p:sp>
        <p:nvSpPr>
          <p:cNvPr id="3" name="Content Placeholder 2"/>
          <p:cNvSpPr>
            <a:spLocks noGrp="1"/>
          </p:cNvSpPr>
          <p:nvPr>
            <p:ph idx="1"/>
          </p:nvPr>
        </p:nvSpPr>
        <p:spPr>
          <a:xfrm>
            <a:off x="256239" y="1634761"/>
            <a:ext cx="11330710" cy="4142232"/>
          </a:xfrm>
        </p:spPr>
        <p:txBody>
          <a:bodyPr vert="horz" lIns="91440" tIns="45720" rIns="91440" bIns="45720" rtlCol="0" anchor="t">
            <a:noAutofit/>
          </a:bodyPr>
          <a:lstStyle/>
          <a:p>
            <a:pPr lvl="1"/>
            <a:r>
              <a:rPr lang="en-US" sz="4000" dirty="0" smtClean="0">
                <a:latin typeface="Calibri Light" panose="020F0302020204030204" pitchFamily="34" charset="0"/>
              </a:rPr>
              <a:t>Adjust to the new allocation model</a:t>
            </a:r>
          </a:p>
          <a:p>
            <a:pPr lvl="1"/>
            <a:r>
              <a:rPr lang="en-US" sz="4000" dirty="0" smtClean="0">
                <a:latin typeface="Calibri Light" panose="020F0302020204030204" pitchFamily="34" charset="0"/>
              </a:rPr>
              <a:t>Wisely use the next four years</a:t>
            </a:r>
            <a:endParaRPr lang="en-US" sz="4000" dirty="0">
              <a:latin typeface="Calibri Light" panose="020F0302020204030204" pitchFamily="34" charset="0"/>
            </a:endParaRPr>
          </a:p>
          <a:p>
            <a:pPr lvl="1"/>
            <a:r>
              <a:rPr lang="en-US" sz="4000" dirty="0" smtClean="0">
                <a:latin typeface="Calibri Light" panose="020F0302020204030204" pitchFamily="34" charset="0"/>
              </a:rPr>
              <a:t>Stay focused and work our plan</a:t>
            </a:r>
            <a:endParaRPr lang="en-US" sz="4000" dirty="0">
              <a:latin typeface="Calibri Light" panose="020F0302020204030204" pitchFamily="34" charset="0"/>
            </a:endParaRPr>
          </a:p>
          <a:p>
            <a:pPr lvl="1"/>
            <a:r>
              <a:rPr lang="en-US" sz="4000" dirty="0" smtClean="0">
                <a:latin typeface="Calibri Light" panose="020F0302020204030204" pitchFamily="34" charset="0"/>
              </a:rPr>
              <a:t>Continue to be engaged</a:t>
            </a:r>
          </a:p>
          <a:p>
            <a:pPr lvl="1"/>
            <a:endParaRPr lang="en-US" sz="4000" dirty="0">
              <a:latin typeface="Calibri Light" panose="020F0302020204030204" pitchFamily="34" charset="0"/>
            </a:endParaRPr>
          </a:p>
          <a:p>
            <a:pPr marL="320040" lvl="1" indent="0">
              <a:buNone/>
            </a:pPr>
            <a:r>
              <a:rPr lang="en-US" sz="4000" dirty="0" smtClean="0">
                <a:latin typeface="Calibri Light" panose="020F0302020204030204" pitchFamily="34" charset="0"/>
              </a:rPr>
              <a:t>Tradition of resiliency and innovation</a:t>
            </a:r>
            <a:endParaRPr lang="en-US" sz="4000" dirty="0">
              <a:latin typeface="Calibri Light" panose="020F03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3702" y="1606050"/>
            <a:ext cx="2748525" cy="4199653"/>
          </a:xfrm>
          <a:prstGeom prst="rect">
            <a:avLst/>
          </a:prstGeom>
        </p:spPr>
      </p:pic>
    </p:spTree>
    <p:extLst>
      <p:ext uri="{BB962C8B-B14F-4D97-AF65-F5344CB8AC3E}">
        <p14:creationId xmlns:p14="http://schemas.microsoft.com/office/powerpoint/2010/main" val="183256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Image result for shoreline dolphi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 name="Picture 7"/>
          <p:cNvPicPr>
            <a:picLocks noChangeAspect="1"/>
          </p:cNvPicPr>
          <p:nvPr/>
        </p:nvPicPr>
        <p:blipFill>
          <a:blip r:embed="rId3"/>
          <a:stretch>
            <a:fillRect/>
          </a:stretch>
        </p:blipFill>
        <p:spPr>
          <a:xfrm>
            <a:off x="701485" y="5043497"/>
            <a:ext cx="1722211" cy="116706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7272" y="789710"/>
            <a:ext cx="6823364" cy="5117523"/>
          </a:xfrm>
          <a:prstGeom prst="rect">
            <a:avLst/>
          </a:prstGeom>
        </p:spPr>
      </p:pic>
    </p:spTree>
    <p:extLst>
      <p:ext uri="{BB962C8B-B14F-4D97-AF65-F5344CB8AC3E}">
        <p14:creationId xmlns:p14="http://schemas.microsoft.com/office/powerpoint/2010/main" val="16180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B7E3C02-E47E-4702-8BC9-1082997D9C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1025</Words>
  <Application>Microsoft Macintosh PowerPoint</Application>
  <PresentationFormat>Custom</PresentationFormat>
  <Paragraphs>194</Paragraphs>
  <Slides>18</Slides>
  <Notes>18</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Ocean 16x9</vt:lpstr>
      <vt:lpstr>Facet</vt:lpstr>
      <vt:lpstr>College Update</vt:lpstr>
      <vt:lpstr>Today’s Agenda</vt:lpstr>
      <vt:lpstr>PowerPoint Presentation</vt:lpstr>
      <vt:lpstr>State of the College</vt:lpstr>
      <vt:lpstr>Vision and Mission</vt:lpstr>
      <vt:lpstr>Strategic Plan</vt:lpstr>
      <vt:lpstr>Confronting the Facts</vt:lpstr>
      <vt:lpstr>Overview The New Allocation Model</vt:lpstr>
      <vt:lpstr>PowerPoint Presentation</vt:lpstr>
      <vt:lpstr>Enrollment Trends</vt:lpstr>
      <vt:lpstr>PowerPoint Presentation</vt:lpstr>
      <vt:lpstr>PowerPoint Presentation</vt:lpstr>
      <vt:lpstr>PowerPoint Presentation</vt:lpstr>
      <vt:lpstr>International Education</vt:lpstr>
      <vt:lpstr>Questions</vt:lpstr>
      <vt:lpstr>Key Initiatives Focused on Student Success</vt:lpstr>
      <vt:lpstr>Our Response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Update</dc:title>
  <dc:creator/>
  <cp:lastModifiedBy/>
  <cp:revision>84</cp:revision>
  <dcterms:created xsi:type="dcterms:W3CDTF">2015-10-27T07:56:39Z</dcterms:created>
  <dcterms:modified xsi:type="dcterms:W3CDTF">2016-03-04T07:18:14Z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TC028952569991</vt:lpwstr>
  </property>
</Properties>
</file>